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6" r:id="rId11"/>
    <p:sldId id="264"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F2F8E6D-61D1-4AD4-8F31-3C5E2588B358}">
          <p14:sldIdLst>
            <p14:sldId id="256"/>
            <p14:sldId id="257"/>
            <p14:sldId id="258"/>
            <p14:sldId id="259"/>
            <p14:sldId id="260"/>
            <p14:sldId id="261"/>
            <p14:sldId id="265"/>
            <p14:sldId id="262"/>
            <p14:sldId id="263"/>
            <p14:sldId id="266"/>
            <p14:sldId id="264"/>
            <p14:sldId id="267"/>
            <p14:sldId id="268"/>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2BB4E-B156-4DC6-9C56-6F61209D91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B3E9673-63AB-4C04-83AC-2B2F52B148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5BE5D47-A6CA-40D9-BF50-17180CBB42BE}"/>
              </a:ext>
            </a:extLst>
          </p:cNvPr>
          <p:cNvSpPr>
            <a:spLocks noGrp="1"/>
          </p:cNvSpPr>
          <p:nvPr>
            <p:ph type="dt" sz="half" idx="10"/>
          </p:nvPr>
        </p:nvSpPr>
        <p:spPr/>
        <p:txBody>
          <a:bodyPr/>
          <a:lstStyle/>
          <a:p>
            <a:fld id="{217C23E5-C0E6-4C7D-8753-A750834956E5}" type="datetimeFigureOut">
              <a:rPr lang="en-IN" smtClean="0"/>
              <a:t>22-06-2019</a:t>
            </a:fld>
            <a:endParaRPr lang="en-IN"/>
          </a:p>
        </p:txBody>
      </p:sp>
      <p:sp>
        <p:nvSpPr>
          <p:cNvPr id="5" name="Footer Placeholder 4">
            <a:extLst>
              <a:ext uri="{FF2B5EF4-FFF2-40B4-BE49-F238E27FC236}">
                <a16:creationId xmlns:a16="http://schemas.microsoft.com/office/drawing/2014/main" id="{387398A3-DD5B-446C-9039-E60A64B0B3E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A883F8-CF05-4CD4-813B-EF1F01FF8C87}"/>
              </a:ext>
            </a:extLst>
          </p:cNvPr>
          <p:cNvSpPr>
            <a:spLocks noGrp="1"/>
          </p:cNvSpPr>
          <p:nvPr>
            <p:ph type="sldNum" sz="quarter" idx="12"/>
          </p:nvPr>
        </p:nvSpPr>
        <p:spPr/>
        <p:txBody>
          <a:bodyPr/>
          <a:lstStyle/>
          <a:p>
            <a:fld id="{AA851C93-0316-4783-BFC4-8138C707BE8D}" type="slidenum">
              <a:rPr lang="en-IN" smtClean="0"/>
              <a:t>‹#›</a:t>
            </a:fld>
            <a:endParaRPr lang="en-IN"/>
          </a:p>
        </p:txBody>
      </p:sp>
    </p:spTree>
    <p:extLst>
      <p:ext uri="{BB962C8B-B14F-4D97-AF65-F5344CB8AC3E}">
        <p14:creationId xmlns:p14="http://schemas.microsoft.com/office/powerpoint/2010/main" val="1013658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81D5-5BCB-4D92-B167-3AB2434165F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09FDA5C-2E7F-4C84-BEB7-52C263DA95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5A78CE7-03BE-46AB-801D-2A81BBA6EE5E}"/>
              </a:ext>
            </a:extLst>
          </p:cNvPr>
          <p:cNvSpPr>
            <a:spLocks noGrp="1"/>
          </p:cNvSpPr>
          <p:nvPr>
            <p:ph type="dt" sz="half" idx="10"/>
          </p:nvPr>
        </p:nvSpPr>
        <p:spPr/>
        <p:txBody>
          <a:bodyPr/>
          <a:lstStyle/>
          <a:p>
            <a:fld id="{217C23E5-C0E6-4C7D-8753-A750834956E5}" type="datetimeFigureOut">
              <a:rPr lang="en-IN" smtClean="0"/>
              <a:t>22-06-2019</a:t>
            </a:fld>
            <a:endParaRPr lang="en-IN"/>
          </a:p>
        </p:txBody>
      </p:sp>
      <p:sp>
        <p:nvSpPr>
          <p:cNvPr id="5" name="Footer Placeholder 4">
            <a:extLst>
              <a:ext uri="{FF2B5EF4-FFF2-40B4-BE49-F238E27FC236}">
                <a16:creationId xmlns:a16="http://schemas.microsoft.com/office/drawing/2014/main" id="{80A1FBFE-0F13-4A1F-8ED1-7DFA60F022D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DEF4E0D-2D18-44D5-BB06-966804121218}"/>
              </a:ext>
            </a:extLst>
          </p:cNvPr>
          <p:cNvSpPr>
            <a:spLocks noGrp="1"/>
          </p:cNvSpPr>
          <p:nvPr>
            <p:ph type="sldNum" sz="quarter" idx="12"/>
          </p:nvPr>
        </p:nvSpPr>
        <p:spPr/>
        <p:txBody>
          <a:bodyPr/>
          <a:lstStyle/>
          <a:p>
            <a:fld id="{AA851C93-0316-4783-BFC4-8138C707BE8D}" type="slidenum">
              <a:rPr lang="en-IN" smtClean="0"/>
              <a:t>‹#›</a:t>
            </a:fld>
            <a:endParaRPr lang="en-IN"/>
          </a:p>
        </p:txBody>
      </p:sp>
    </p:spTree>
    <p:extLst>
      <p:ext uri="{BB962C8B-B14F-4D97-AF65-F5344CB8AC3E}">
        <p14:creationId xmlns:p14="http://schemas.microsoft.com/office/powerpoint/2010/main" val="268672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C83A0-3D43-409B-904D-A55E2C9207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B5489F1-DAA7-4920-BD80-71BB6F6BCF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FDED899-EFF6-442B-B472-50CF80008314}"/>
              </a:ext>
            </a:extLst>
          </p:cNvPr>
          <p:cNvSpPr>
            <a:spLocks noGrp="1"/>
          </p:cNvSpPr>
          <p:nvPr>
            <p:ph type="dt" sz="half" idx="10"/>
          </p:nvPr>
        </p:nvSpPr>
        <p:spPr/>
        <p:txBody>
          <a:bodyPr/>
          <a:lstStyle/>
          <a:p>
            <a:fld id="{217C23E5-C0E6-4C7D-8753-A750834956E5}" type="datetimeFigureOut">
              <a:rPr lang="en-IN" smtClean="0"/>
              <a:t>22-06-2019</a:t>
            </a:fld>
            <a:endParaRPr lang="en-IN"/>
          </a:p>
        </p:txBody>
      </p:sp>
      <p:sp>
        <p:nvSpPr>
          <p:cNvPr id="5" name="Footer Placeholder 4">
            <a:extLst>
              <a:ext uri="{FF2B5EF4-FFF2-40B4-BE49-F238E27FC236}">
                <a16:creationId xmlns:a16="http://schemas.microsoft.com/office/drawing/2014/main" id="{B2C2F507-560E-4525-8BC8-EFBF81A997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064CCFF-8243-4310-95E7-DDC79AAFBEA9}"/>
              </a:ext>
            </a:extLst>
          </p:cNvPr>
          <p:cNvSpPr>
            <a:spLocks noGrp="1"/>
          </p:cNvSpPr>
          <p:nvPr>
            <p:ph type="sldNum" sz="quarter" idx="12"/>
          </p:nvPr>
        </p:nvSpPr>
        <p:spPr/>
        <p:txBody>
          <a:bodyPr/>
          <a:lstStyle/>
          <a:p>
            <a:fld id="{AA851C93-0316-4783-BFC4-8138C707BE8D}" type="slidenum">
              <a:rPr lang="en-IN" smtClean="0"/>
              <a:t>‹#›</a:t>
            </a:fld>
            <a:endParaRPr lang="en-IN"/>
          </a:p>
        </p:txBody>
      </p:sp>
    </p:spTree>
    <p:extLst>
      <p:ext uri="{BB962C8B-B14F-4D97-AF65-F5344CB8AC3E}">
        <p14:creationId xmlns:p14="http://schemas.microsoft.com/office/powerpoint/2010/main" val="1103080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ACF7B-32C9-415A-A97F-9F0C6E12F59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0689906-BC2A-47BF-B3DF-30D2F9EBF4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CE3C712-D0C3-4530-9849-F41880F1B2B6}"/>
              </a:ext>
            </a:extLst>
          </p:cNvPr>
          <p:cNvSpPr>
            <a:spLocks noGrp="1"/>
          </p:cNvSpPr>
          <p:nvPr>
            <p:ph type="dt" sz="half" idx="10"/>
          </p:nvPr>
        </p:nvSpPr>
        <p:spPr/>
        <p:txBody>
          <a:bodyPr/>
          <a:lstStyle/>
          <a:p>
            <a:fld id="{217C23E5-C0E6-4C7D-8753-A750834956E5}" type="datetimeFigureOut">
              <a:rPr lang="en-IN" smtClean="0"/>
              <a:t>22-06-2019</a:t>
            </a:fld>
            <a:endParaRPr lang="en-IN"/>
          </a:p>
        </p:txBody>
      </p:sp>
      <p:sp>
        <p:nvSpPr>
          <p:cNvPr id="5" name="Footer Placeholder 4">
            <a:extLst>
              <a:ext uri="{FF2B5EF4-FFF2-40B4-BE49-F238E27FC236}">
                <a16:creationId xmlns:a16="http://schemas.microsoft.com/office/drawing/2014/main" id="{77DF6725-B3AA-413A-9657-6AB7931C901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63DE35D-FB79-431C-8242-B6DD3460FB2B}"/>
              </a:ext>
            </a:extLst>
          </p:cNvPr>
          <p:cNvSpPr>
            <a:spLocks noGrp="1"/>
          </p:cNvSpPr>
          <p:nvPr>
            <p:ph type="sldNum" sz="quarter" idx="12"/>
          </p:nvPr>
        </p:nvSpPr>
        <p:spPr/>
        <p:txBody>
          <a:bodyPr/>
          <a:lstStyle/>
          <a:p>
            <a:fld id="{AA851C93-0316-4783-BFC4-8138C707BE8D}" type="slidenum">
              <a:rPr lang="en-IN" smtClean="0"/>
              <a:t>‹#›</a:t>
            </a:fld>
            <a:endParaRPr lang="en-IN"/>
          </a:p>
        </p:txBody>
      </p:sp>
      <p:pic>
        <p:nvPicPr>
          <p:cNvPr id="8" name="Picture 7">
            <a:extLst>
              <a:ext uri="{FF2B5EF4-FFF2-40B4-BE49-F238E27FC236}">
                <a16:creationId xmlns:a16="http://schemas.microsoft.com/office/drawing/2014/main" id="{C89CB62C-508A-411D-B5E5-0D7FA7FFE9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19200" y="29496"/>
            <a:ext cx="9753600" cy="1466850"/>
          </a:xfrm>
          <a:prstGeom prst="rect">
            <a:avLst/>
          </a:prstGeom>
        </p:spPr>
      </p:pic>
    </p:spTree>
    <p:extLst>
      <p:ext uri="{BB962C8B-B14F-4D97-AF65-F5344CB8AC3E}">
        <p14:creationId xmlns:p14="http://schemas.microsoft.com/office/powerpoint/2010/main" val="754697781"/>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34075-470E-4007-9775-1AECDEDAC4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2144C54-5B81-4340-AFB9-C51BEB440A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3B013D-4C3B-4B2C-9C5F-635C7616896A}"/>
              </a:ext>
            </a:extLst>
          </p:cNvPr>
          <p:cNvSpPr>
            <a:spLocks noGrp="1"/>
          </p:cNvSpPr>
          <p:nvPr>
            <p:ph type="dt" sz="half" idx="10"/>
          </p:nvPr>
        </p:nvSpPr>
        <p:spPr/>
        <p:txBody>
          <a:bodyPr/>
          <a:lstStyle/>
          <a:p>
            <a:fld id="{217C23E5-C0E6-4C7D-8753-A750834956E5}" type="datetimeFigureOut">
              <a:rPr lang="en-IN" smtClean="0"/>
              <a:t>22-06-2019</a:t>
            </a:fld>
            <a:endParaRPr lang="en-IN"/>
          </a:p>
        </p:txBody>
      </p:sp>
      <p:sp>
        <p:nvSpPr>
          <p:cNvPr id="5" name="Footer Placeholder 4">
            <a:extLst>
              <a:ext uri="{FF2B5EF4-FFF2-40B4-BE49-F238E27FC236}">
                <a16:creationId xmlns:a16="http://schemas.microsoft.com/office/drawing/2014/main" id="{2E7C2724-26F3-4279-8712-2CC0FA6FED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CC23FAD-51F3-487D-B230-C0AA5406A390}"/>
              </a:ext>
            </a:extLst>
          </p:cNvPr>
          <p:cNvSpPr>
            <a:spLocks noGrp="1"/>
          </p:cNvSpPr>
          <p:nvPr>
            <p:ph type="sldNum" sz="quarter" idx="12"/>
          </p:nvPr>
        </p:nvSpPr>
        <p:spPr/>
        <p:txBody>
          <a:bodyPr/>
          <a:lstStyle/>
          <a:p>
            <a:fld id="{AA851C93-0316-4783-BFC4-8138C707BE8D}" type="slidenum">
              <a:rPr lang="en-IN" smtClean="0"/>
              <a:t>‹#›</a:t>
            </a:fld>
            <a:endParaRPr lang="en-IN"/>
          </a:p>
        </p:txBody>
      </p:sp>
    </p:spTree>
    <p:extLst>
      <p:ext uri="{BB962C8B-B14F-4D97-AF65-F5344CB8AC3E}">
        <p14:creationId xmlns:p14="http://schemas.microsoft.com/office/powerpoint/2010/main" val="403904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0316-4A68-4031-AF50-67434DD24FB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9BA4ED2-9935-43BC-BAC5-1F51EA9C5A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131786C-E2BD-453E-9127-360F59AA92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A38ECB0-AC72-4445-920A-B5EB30B945AC}"/>
              </a:ext>
            </a:extLst>
          </p:cNvPr>
          <p:cNvSpPr>
            <a:spLocks noGrp="1"/>
          </p:cNvSpPr>
          <p:nvPr>
            <p:ph type="dt" sz="half" idx="10"/>
          </p:nvPr>
        </p:nvSpPr>
        <p:spPr/>
        <p:txBody>
          <a:bodyPr/>
          <a:lstStyle/>
          <a:p>
            <a:fld id="{217C23E5-C0E6-4C7D-8753-A750834956E5}" type="datetimeFigureOut">
              <a:rPr lang="en-IN" smtClean="0"/>
              <a:t>22-06-2019</a:t>
            </a:fld>
            <a:endParaRPr lang="en-IN"/>
          </a:p>
        </p:txBody>
      </p:sp>
      <p:sp>
        <p:nvSpPr>
          <p:cNvPr id="6" name="Footer Placeholder 5">
            <a:extLst>
              <a:ext uri="{FF2B5EF4-FFF2-40B4-BE49-F238E27FC236}">
                <a16:creationId xmlns:a16="http://schemas.microsoft.com/office/drawing/2014/main" id="{3910653D-D162-4303-8F63-26B00CDEA06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524F239-7F97-4FB5-9F9C-83DBC025EF7A}"/>
              </a:ext>
            </a:extLst>
          </p:cNvPr>
          <p:cNvSpPr>
            <a:spLocks noGrp="1"/>
          </p:cNvSpPr>
          <p:nvPr>
            <p:ph type="sldNum" sz="quarter" idx="12"/>
          </p:nvPr>
        </p:nvSpPr>
        <p:spPr/>
        <p:txBody>
          <a:bodyPr/>
          <a:lstStyle/>
          <a:p>
            <a:fld id="{AA851C93-0316-4783-BFC4-8138C707BE8D}" type="slidenum">
              <a:rPr lang="en-IN" smtClean="0"/>
              <a:t>‹#›</a:t>
            </a:fld>
            <a:endParaRPr lang="en-IN"/>
          </a:p>
        </p:txBody>
      </p:sp>
    </p:spTree>
    <p:extLst>
      <p:ext uri="{BB962C8B-B14F-4D97-AF65-F5344CB8AC3E}">
        <p14:creationId xmlns:p14="http://schemas.microsoft.com/office/powerpoint/2010/main" val="165010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68E58-0453-4734-9FEA-FFA71BEA07C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4AD06FC-43F0-4E70-ADCB-46A9E4293B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11ADAB-FAD5-4612-AA2A-A18CBCBBCB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9848A64-51CF-4D17-8A2B-152054D306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738A57-D5B3-45C7-B8C2-037BE092F3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591B67D-42A3-45C0-BE74-5DBF70259416}"/>
              </a:ext>
            </a:extLst>
          </p:cNvPr>
          <p:cNvSpPr>
            <a:spLocks noGrp="1"/>
          </p:cNvSpPr>
          <p:nvPr>
            <p:ph type="dt" sz="half" idx="10"/>
          </p:nvPr>
        </p:nvSpPr>
        <p:spPr/>
        <p:txBody>
          <a:bodyPr/>
          <a:lstStyle/>
          <a:p>
            <a:fld id="{217C23E5-C0E6-4C7D-8753-A750834956E5}" type="datetimeFigureOut">
              <a:rPr lang="en-IN" smtClean="0"/>
              <a:t>22-06-2019</a:t>
            </a:fld>
            <a:endParaRPr lang="en-IN"/>
          </a:p>
        </p:txBody>
      </p:sp>
      <p:sp>
        <p:nvSpPr>
          <p:cNvPr id="8" name="Footer Placeholder 7">
            <a:extLst>
              <a:ext uri="{FF2B5EF4-FFF2-40B4-BE49-F238E27FC236}">
                <a16:creationId xmlns:a16="http://schemas.microsoft.com/office/drawing/2014/main" id="{D60B4076-BCFD-48B9-9DE6-9B83A493927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AAD0D2A-9C9F-4458-A057-2FC38D66BD4C}"/>
              </a:ext>
            </a:extLst>
          </p:cNvPr>
          <p:cNvSpPr>
            <a:spLocks noGrp="1"/>
          </p:cNvSpPr>
          <p:nvPr>
            <p:ph type="sldNum" sz="quarter" idx="12"/>
          </p:nvPr>
        </p:nvSpPr>
        <p:spPr/>
        <p:txBody>
          <a:bodyPr/>
          <a:lstStyle/>
          <a:p>
            <a:fld id="{AA851C93-0316-4783-BFC4-8138C707BE8D}" type="slidenum">
              <a:rPr lang="en-IN" smtClean="0"/>
              <a:t>‹#›</a:t>
            </a:fld>
            <a:endParaRPr lang="en-IN"/>
          </a:p>
        </p:txBody>
      </p:sp>
    </p:spTree>
    <p:extLst>
      <p:ext uri="{BB962C8B-B14F-4D97-AF65-F5344CB8AC3E}">
        <p14:creationId xmlns:p14="http://schemas.microsoft.com/office/powerpoint/2010/main" val="3524624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503D-F442-4693-A171-6FFF54E9D98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1A0CFD2-882E-4507-AB13-48601909E2BA}"/>
              </a:ext>
            </a:extLst>
          </p:cNvPr>
          <p:cNvSpPr>
            <a:spLocks noGrp="1"/>
          </p:cNvSpPr>
          <p:nvPr>
            <p:ph type="dt" sz="half" idx="10"/>
          </p:nvPr>
        </p:nvSpPr>
        <p:spPr/>
        <p:txBody>
          <a:bodyPr/>
          <a:lstStyle/>
          <a:p>
            <a:fld id="{217C23E5-C0E6-4C7D-8753-A750834956E5}" type="datetimeFigureOut">
              <a:rPr lang="en-IN" smtClean="0"/>
              <a:t>22-06-2019</a:t>
            </a:fld>
            <a:endParaRPr lang="en-IN"/>
          </a:p>
        </p:txBody>
      </p:sp>
      <p:sp>
        <p:nvSpPr>
          <p:cNvPr id="4" name="Footer Placeholder 3">
            <a:extLst>
              <a:ext uri="{FF2B5EF4-FFF2-40B4-BE49-F238E27FC236}">
                <a16:creationId xmlns:a16="http://schemas.microsoft.com/office/drawing/2014/main" id="{EFD43AF3-09AA-40A7-AF8F-51004CF6785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4E90988-A6D0-4B55-BC1F-729F99E9E462}"/>
              </a:ext>
            </a:extLst>
          </p:cNvPr>
          <p:cNvSpPr>
            <a:spLocks noGrp="1"/>
          </p:cNvSpPr>
          <p:nvPr>
            <p:ph type="sldNum" sz="quarter" idx="12"/>
          </p:nvPr>
        </p:nvSpPr>
        <p:spPr/>
        <p:txBody>
          <a:bodyPr/>
          <a:lstStyle/>
          <a:p>
            <a:fld id="{AA851C93-0316-4783-BFC4-8138C707BE8D}" type="slidenum">
              <a:rPr lang="en-IN" smtClean="0"/>
              <a:t>‹#›</a:t>
            </a:fld>
            <a:endParaRPr lang="en-IN"/>
          </a:p>
        </p:txBody>
      </p:sp>
    </p:spTree>
    <p:extLst>
      <p:ext uri="{BB962C8B-B14F-4D97-AF65-F5344CB8AC3E}">
        <p14:creationId xmlns:p14="http://schemas.microsoft.com/office/powerpoint/2010/main" val="326979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3742A4-28C7-43C2-9CA5-E1B8343A36DA}"/>
              </a:ext>
            </a:extLst>
          </p:cNvPr>
          <p:cNvSpPr>
            <a:spLocks noGrp="1"/>
          </p:cNvSpPr>
          <p:nvPr>
            <p:ph type="dt" sz="half" idx="10"/>
          </p:nvPr>
        </p:nvSpPr>
        <p:spPr/>
        <p:txBody>
          <a:bodyPr/>
          <a:lstStyle/>
          <a:p>
            <a:fld id="{217C23E5-C0E6-4C7D-8753-A750834956E5}" type="datetimeFigureOut">
              <a:rPr lang="en-IN" smtClean="0"/>
              <a:t>22-06-2019</a:t>
            </a:fld>
            <a:endParaRPr lang="en-IN"/>
          </a:p>
        </p:txBody>
      </p:sp>
      <p:sp>
        <p:nvSpPr>
          <p:cNvPr id="3" name="Footer Placeholder 2">
            <a:extLst>
              <a:ext uri="{FF2B5EF4-FFF2-40B4-BE49-F238E27FC236}">
                <a16:creationId xmlns:a16="http://schemas.microsoft.com/office/drawing/2014/main" id="{21D95E58-17CB-4205-BED5-CD28254A830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16D48E1-1E4E-48B8-892F-DE1FB8B8237C}"/>
              </a:ext>
            </a:extLst>
          </p:cNvPr>
          <p:cNvSpPr>
            <a:spLocks noGrp="1"/>
          </p:cNvSpPr>
          <p:nvPr>
            <p:ph type="sldNum" sz="quarter" idx="12"/>
          </p:nvPr>
        </p:nvSpPr>
        <p:spPr/>
        <p:txBody>
          <a:bodyPr/>
          <a:lstStyle/>
          <a:p>
            <a:fld id="{AA851C93-0316-4783-BFC4-8138C707BE8D}" type="slidenum">
              <a:rPr lang="en-IN" smtClean="0"/>
              <a:t>‹#›</a:t>
            </a:fld>
            <a:endParaRPr lang="en-IN"/>
          </a:p>
        </p:txBody>
      </p:sp>
    </p:spTree>
    <p:extLst>
      <p:ext uri="{BB962C8B-B14F-4D97-AF65-F5344CB8AC3E}">
        <p14:creationId xmlns:p14="http://schemas.microsoft.com/office/powerpoint/2010/main" val="3983969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5C63B-93DE-4192-A3BD-B676A645A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C7420E9-B40C-46AA-9573-C1B217548B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C0F29D8-FC6F-4077-B565-261EC26552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E35908-27B3-4190-80C6-9E5178DC4901}"/>
              </a:ext>
            </a:extLst>
          </p:cNvPr>
          <p:cNvSpPr>
            <a:spLocks noGrp="1"/>
          </p:cNvSpPr>
          <p:nvPr>
            <p:ph type="dt" sz="half" idx="10"/>
          </p:nvPr>
        </p:nvSpPr>
        <p:spPr/>
        <p:txBody>
          <a:bodyPr/>
          <a:lstStyle/>
          <a:p>
            <a:fld id="{217C23E5-C0E6-4C7D-8753-A750834956E5}" type="datetimeFigureOut">
              <a:rPr lang="en-IN" smtClean="0"/>
              <a:t>22-06-2019</a:t>
            </a:fld>
            <a:endParaRPr lang="en-IN"/>
          </a:p>
        </p:txBody>
      </p:sp>
      <p:sp>
        <p:nvSpPr>
          <p:cNvPr id="6" name="Footer Placeholder 5">
            <a:extLst>
              <a:ext uri="{FF2B5EF4-FFF2-40B4-BE49-F238E27FC236}">
                <a16:creationId xmlns:a16="http://schemas.microsoft.com/office/drawing/2014/main" id="{B74A14A6-614E-4531-8AA5-AC658869513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E2DB360-080F-4EFD-8616-68A9437BA1CB}"/>
              </a:ext>
            </a:extLst>
          </p:cNvPr>
          <p:cNvSpPr>
            <a:spLocks noGrp="1"/>
          </p:cNvSpPr>
          <p:nvPr>
            <p:ph type="sldNum" sz="quarter" idx="12"/>
          </p:nvPr>
        </p:nvSpPr>
        <p:spPr/>
        <p:txBody>
          <a:bodyPr/>
          <a:lstStyle/>
          <a:p>
            <a:fld id="{AA851C93-0316-4783-BFC4-8138C707BE8D}" type="slidenum">
              <a:rPr lang="en-IN" smtClean="0"/>
              <a:t>‹#›</a:t>
            </a:fld>
            <a:endParaRPr lang="en-IN"/>
          </a:p>
        </p:txBody>
      </p:sp>
    </p:spTree>
    <p:extLst>
      <p:ext uri="{BB962C8B-B14F-4D97-AF65-F5344CB8AC3E}">
        <p14:creationId xmlns:p14="http://schemas.microsoft.com/office/powerpoint/2010/main" val="218865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DC7C8-64BF-49ED-8AA4-83A93F1E29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5D203A8-6E05-4E51-993D-08B5B55168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A8DF2AF-08AE-402E-9232-828D998EE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C5C82F-21F4-4937-BFFB-28D4D22898B7}"/>
              </a:ext>
            </a:extLst>
          </p:cNvPr>
          <p:cNvSpPr>
            <a:spLocks noGrp="1"/>
          </p:cNvSpPr>
          <p:nvPr>
            <p:ph type="dt" sz="half" idx="10"/>
          </p:nvPr>
        </p:nvSpPr>
        <p:spPr/>
        <p:txBody>
          <a:bodyPr/>
          <a:lstStyle/>
          <a:p>
            <a:fld id="{217C23E5-C0E6-4C7D-8753-A750834956E5}" type="datetimeFigureOut">
              <a:rPr lang="en-IN" smtClean="0"/>
              <a:t>22-06-2019</a:t>
            </a:fld>
            <a:endParaRPr lang="en-IN"/>
          </a:p>
        </p:txBody>
      </p:sp>
      <p:sp>
        <p:nvSpPr>
          <p:cNvPr id="6" name="Footer Placeholder 5">
            <a:extLst>
              <a:ext uri="{FF2B5EF4-FFF2-40B4-BE49-F238E27FC236}">
                <a16:creationId xmlns:a16="http://schemas.microsoft.com/office/drawing/2014/main" id="{FFB6F4BF-1A4E-45DA-AA10-E4F6BCE1EFE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25D7FF2-114C-4346-8C6A-68E0F99AF4B8}"/>
              </a:ext>
            </a:extLst>
          </p:cNvPr>
          <p:cNvSpPr>
            <a:spLocks noGrp="1"/>
          </p:cNvSpPr>
          <p:nvPr>
            <p:ph type="sldNum" sz="quarter" idx="12"/>
          </p:nvPr>
        </p:nvSpPr>
        <p:spPr/>
        <p:txBody>
          <a:bodyPr/>
          <a:lstStyle/>
          <a:p>
            <a:fld id="{AA851C93-0316-4783-BFC4-8138C707BE8D}" type="slidenum">
              <a:rPr lang="en-IN" smtClean="0"/>
              <a:t>‹#›</a:t>
            </a:fld>
            <a:endParaRPr lang="en-IN"/>
          </a:p>
        </p:txBody>
      </p:sp>
    </p:spTree>
    <p:extLst>
      <p:ext uri="{BB962C8B-B14F-4D97-AF65-F5344CB8AC3E}">
        <p14:creationId xmlns:p14="http://schemas.microsoft.com/office/powerpoint/2010/main" val="1137211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3B999B-897C-46C3-B558-0F749E4149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E2EE7E5-5EEE-4A16-9CD8-E0253EDAFF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806CD38-8EB6-41EF-9831-A6DF820AD5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C23E5-C0E6-4C7D-8753-A750834956E5}" type="datetimeFigureOut">
              <a:rPr lang="en-IN" smtClean="0"/>
              <a:t>22-06-2019</a:t>
            </a:fld>
            <a:endParaRPr lang="en-IN"/>
          </a:p>
        </p:txBody>
      </p:sp>
      <p:sp>
        <p:nvSpPr>
          <p:cNvPr id="5" name="Footer Placeholder 4">
            <a:extLst>
              <a:ext uri="{FF2B5EF4-FFF2-40B4-BE49-F238E27FC236}">
                <a16:creationId xmlns:a16="http://schemas.microsoft.com/office/drawing/2014/main" id="{23F5F9D7-E5EA-45C9-B7CC-7E86525E86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24A1192-A325-43CF-9171-2FFB673DD0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51C93-0316-4783-BFC4-8138C707BE8D}" type="slidenum">
              <a:rPr lang="en-IN" smtClean="0"/>
              <a:t>‹#›</a:t>
            </a:fld>
            <a:endParaRPr lang="en-IN"/>
          </a:p>
        </p:txBody>
      </p:sp>
    </p:spTree>
    <p:extLst>
      <p:ext uri="{BB962C8B-B14F-4D97-AF65-F5344CB8AC3E}">
        <p14:creationId xmlns:p14="http://schemas.microsoft.com/office/powerpoint/2010/main" val="2790010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4BE70C7-FE26-4EDE-85B3-0E96CD3076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1926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274D7-02AE-44B2-844D-6B0A371FD15F}"/>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9ECA69A5-5E94-41B0-89ED-9CFCFF181766}"/>
              </a:ext>
            </a:extLst>
          </p:cNvPr>
          <p:cNvSpPr>
            <a:spLocks noGrp="1"/>
          </p:cNvSpPr>
          <p:nvPr>
            <p:ph idx="1"/>
          </p:nvPr>
        </p:nvSpPr>
        <p:spPr/>
        <p:txBody>
          <a:bodyPr>
            <a:normAutofit lnSpcReduction="10000"/>
          </a:bodyPr>
          <a:lstStyle/>
          <a:p>
            <a:pPr marL="0" lvl="0" indent="0">
              <a:buNone/>
            </a:pPr>
            <a:r>
              <a:rPr lang="en-IN" sz="3200" b="1" dirty="0">
                <a:solidFill>
                  <a:srgbClr val="FFC000"/>
                </a:solidFill>
              </a:rPr>
              <a:t>Understanding contentment</a:t>
            </a:r>
          </a:p>
          <a:p>
            <a:pPr marL="0" lvl="0" indent="0">
              <a:buNone/>
            </a:pPr>
            <a:r>
              <a:rPr lang="en-IN" sz="3200" b="1" dirty="0"/>
              <a:t>4. Contentment is not innate but learnt</a:t>
            </a:r>
            <a:endParaRPr lang="en-IN" sz="3200" dirty="0"/>
          </a:p>
          <a:p>
            <a:pPr marL="0" indent="0" algn="ctr">
              <a:buNone/>
            </a:pPr>
            <a:endParaRPr lang="en-IN" sz="3200" i="1" dirty="0"/>
          </a:p>
          <a:p>
            <a:pPr marL="0" indent="0" algn="ctr">
              <a:buNone/>
            </a:pPr>
            <a:endParaRPr lang="en-IN" sz="3200" i="1" dirty="0"/>
          </a:p>
          <a:p>
            <a:pPr marL="0" indent="0" algn="ctr">
              <a:buNone/>
            </a:pPr>
            <a:r>
              <a:rPr lang="en-IN" sz="3200" i="1" dirty="0"/>
              <a:t>Phil 4.12</a:t>
            </a:r>
            <a:endParaRPr lang="en-IN" sz="3200" dirty="0"/>
          </a:p>
          <a:p>
            <a:pPr marL="0" indent="0" algn="ctr">
              <a:buNone/>
            </a:pPr>
            <a:r>
              <a:rPr lang="en-IN" sz="3200" i="1" dirty="0"/>
              <a:t>I know what it is to be in need, and I know what it is to have plenty. I have </a:t>
            </a:r>
            <a:r>
              <a:rPr lang="en-IN" sz="3200" i="1" dirty="0">
                <a:solidFill>
                  <a:srgbClr val="FFC000"/>
                </a:solidFill>
              </a:rPr>
              <a:t>learned the secret of being content </a:t>
            </a:r>
            <a:r>
              <a:rPr lang="en-IN" sz="3200" i="1" dirty="0"/>
              <a:t>in any and every situation, whether well fed or hungry, whether living in plenty or in want</a:t>
            </a:r>
            <a:endParaRPr lang="en-IN" sz="3200" dirty="0"/>
          </a:p>
          <a:p>
            <a:pPr marL="0" indent="0">
              <a:buNone/>
            </a:pPr>
            <a:endParaRPr lang="en-IN" dirty="0"/>
          </a:p>
        </p:txBody>
      </p:sp>
    </p:spTree>
    <p:extLst>
      <p:ext uri="{BB962C8B-B14F-4D97-AF65-F5344CB8AC3E}">
        <p14:creationId xmlns:p14="http://schemas.microsoft.com/office/powerpoint/2010/main" val="3964132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CD850-9526-453A-896F-A1A692D475A3}"/>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3AC1972F-C71B-487B-8FCD-2CF8EAEFD3E9}"/>
              </a:ext>
            </a:extLst>
          </p:cNvPr>
          <p:cNvSpPr>
            <a:spLocks noGrp="1"/>
          </p:cNvSpPr>
          <p:nvPr>
            <p:ph idx="1"/>
          </p:nvPr>
        </p:nvSpPr>
        <p:spPr/>
        <p:txBody>
          <a:bodyPr>
            <a:normAutofit fontScale="92500"/>
          </a:bodyPr>
          <a:lstStyle/>
          <a:p>
            <a:pPr marL="0" indent="0">
              <a:buNone/>
            </a:pPr>
            <a:r>
              <a:rPr lang="en-IN" sz="3200" b="1" dirty="0">
                <a:solidFill>
                  <a:srgbClr val="FFC000"/>
                </a:solidFill>
              </a:rPr>
              <a:t>Learning to be content</a:t>
            </a:r>
          </a:p>
          <a:p>
            <a:pPr marL="0" indent="0" algn="ctr">
              <a:buNone/>
            </a:pPr>
            <a:endParaRPr lang="en-IN" sz="3200" i="1" dirty="0"/>
          </a:p>
          <a:p>
            <a:pPr marL="0" indent="0" algn="ctr">
              <a:buNone/>
            </a:pPr>
            <a:endParaRPr lang="en-IN" sz="3200" i="1" dirty="0"/>
          </a:p>
          <a:p>
            <a:pPr marL="0" indent="0" algn="ctr">
              <a:buNone/>
            </a:pPr>
            <a:r>
              <a:rPr lang="en-IN" sz="3200" i="1" dirty="0"/>
              <a:t>Philippians 4:11 – 13</a:t>
            </a:r>
            <a:endParaRPr lang="en-IN" sz="3200" dirty="0"/>
          </a:p>
          <a:p>
            <a:pPr marL="0" indent="0" algn="ctr">
              <a:buNone/>
            </a:pPr>
            <a:r>
              <a:rPr lang="en-IN" sz="3200" i="1" dirty="0"/>
              <a:t>Not that I speak in regard to need, for </a:t>
            </a:r>
            <a:r>
              <a:rPr lang="en-IN" sz="3200" i="1" dirty="0">
                <a:solidFill>
                  <a:srgbClr val="FFC000"/>
                </a:solidFill>
              </a:rPr>
              <a:t>I have learned </a:t>
            </a:r>
            <a:r>
              <a:rPr lang="en-IN" sz="3200" i="1" dirty="0"/>
              <a:t>in whatever state I am, to be content</a:t>
            </a:r>
            <a:r>
              <a:rPr lang="en-IN" sz="3200" i="1" dirty="0">
                <a:solidFill>
                  <a:srgbClr val="FFC000"/>
                </a:solidFill>
              </a:rPr>
              <a:t>: I know how to be abased, and I know how to abound</a:t>
            </a:r>
            <a:r>
              <a:rPr lang="en-IN" sz="3200" i="1" dirty="0"/>
              <a:t>. Everywhere and in all things </a:t>
            </a:r>
            <a:r>
              <a:rPr lang="en-IN" sz="3200" i="1" dirty="0">
                <a:solidFill>
                  <a:srgbClr val="FFC000"/>
                </a:solidFill>
              </a:rPr>
              <a:t>I have learned both to be full and to be hungry,</a:t>
            </a:r>
            <a:r>
              <a:rPr lang="en-IN" sz="3200" i="1" dirty="0"/>
              <a:t> both to abound and to suffer need. 13 </a:t>
            </a:r>
            <a:r>
              <a:rPr lang="en-IN" sz="3200" i="1" dirty="0">
                <a:solidFill>
                  <a:srgbClr val="FFC000"/>
                </a:solidFill>
              </a:rPr>
              <a:t>I can do all things </a:t>
            </a:r>
            <a:r>
              <a:rPr lang="en-IN" sz="3200" i="1" dirty="0"/>
              <a:t>through Christ who strengthens me</a:t>
            </a:r>
            <a:r>
              <a:rPr lang="en-IN" sz="3200" b="1" i="1" dirty="0"/>
              <a:t>.</a:t>
            </a:r>
            <a:endParaRPr lang="en-IN" sz="3200"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1570383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363CD-6ED6-4B4E-8981-659B53623B0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BD5A619-28C6-4928-A5D3-1723259A2DD5}"/>
              </a:ext>
            </a:extLst>
          </p:cNvPr>
          <p:cNvSpPr>
            <a:spLocks noGrp="1"/>
          </p:cNvSpPr>
          <p:nvPr>
            <p:ph idx="1"/>
          </p:nvPr>
        </p:nvSpPr>
        <p:spPr>
          <a:xfrm>
            <a:off x="838200" y="1825624"/>
            <a:ext cx="10515600" cy="5032375"/>
          </a:xfrm>
        </p:spPr>
        <p:txBody>
          <a:bodyPr>
            <a:normAutofit/>
          </a:bodyPr>
          <a:lstStyle/>
          <a:p>
            <a:pPr marL="0" indent="0">
              <a:buNone/>
            </a:pPr>
            <a:r>
              <a:rPr lang="en-IN" sz="3200" b="1" dirty="0">
                <a:solidFill>
                  <a:srgbClr val="FFC000"/>
                </a:solidFill>
              </a:rPr>
              <a:t>Learning to be content</a:t>
            </a:r>
            <a:endParaRPr lang="en-IN" sz="3200" dirty="0"/>
          </a:p>
          <a:p>
            <a:pPr marL="0" indent="0">
              <a:buNone/>
            </a:pPr>
            <a:r>
              <a:rPr lang="en-IN" sz="3200" dirty="0"/>
              <a:t>1. Savour every blessing</a:t>
            </a:r>
          </a:p>
          <a:p>
            <a:pPr marL="0" indent="0">
              <a:buNone/>
            </a:pPr>
            <a:endParaRPr lang="en-IN" sz="3200" dirty="0"/>
          </a:p>
          <a:p>
            <a:pPr marL="0" indent="0" algn="ctr">
              <a:buNone/>
            </a:pPr>
            <a:r>
              <a:rPr lang="en-IN" sz="3200" i="1" dirty="0"/>
              <a:t>Phil 4.8 </a:t>
            </a:r>
            <a:endParaRPr lang="en-IN" sz="3200" dirty="0"/>
          </a:p>
          <a:p>
            <a:pPr marL="0" indent="0" algn="ctr">
              <a:buNone/>
            </a:pPr>
            <a:r>
              <a:rPr lang="en-IN" sz="3200" i="1" dirty="0"/>
              <a:t>whatever things are true, whatever things are noble, whatever things are just, whatever things are pure, whatever things are lovely, whatever things are of good report, if there is any virtue and if there is anything praiseworthy—meditate on these things.</a:t>
            </a:r>
            <a:endParaRPr lang="en-IN" sz="3200" dirty="0"/>
          </a:p>
          <a:p>
            <a:pPr marL="514350" indent="-514350">
              <a:buAutoNum type="alphaUcPeriod"/>
            </a:pPr>
            <a:endParaRPr lang="en-IN" dirty="0"/>
          </a:p>
        </p:txBody>
      </p:sp>
    </p:spTree>
    <p:extLst>
      <p:ext uri="{BB962C8B-B14F-4D97-AF65-F5344CB8AC3E}">
        <p14:creationId xmlns:p14="http://schemas.microsoft.com/office/powerpoint/2010/main" val="1902829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81B8F-22B4-4346-96E9-FB3C4FE3262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55E0B7B-AA3D-457D-83F4-0A0E06FFE204}"/>
              </a:ext>
            </a:extLst>
          </p:cNvPr>
          <p:cNvSpPr>
            <a:spLocks noGrp="1"/>
          </p:cNvSpPr>
          <p:nvPr>
            <p:ph idx="1"/>
          </p:nvPr>
        </p:nvSpPr>
        <p:spPr>
          <a:xfrm>
            <a:off x="838200" y="1825625"/>
            <a:ext cx="10515600" cy="4667250"/>
          </a:xfrm>
        </p:spPr>
        <p:txBody>
          <a:bodyPr>
            <a:normAutofit fontScale="85000" lnSpcReduction="20000"/>
          </a:bodyPr>
          <a:lstStyle/>
          <a:p>
            <a:pPr marL="0" indent="0">
              <a:buNone/>
            </a:pPr>
            <a:r>
              <a:rPr lang="en-IN" sz="3800" b="1" dirty="0">
                <a:solidFill>
                  <a:srgbClr val="FFC000"/>
                </a:solidFill>
              </a:rPr>
              <a:t>Learning to be content</a:t>
            </a:r>
          </a:p>
          <a:p>
            <a:pPr marL="0" lvl="0" indent="0">
              <a:buNone/>
            </a:pPr>
            <a:r>
              <a:rPr lang="en-IN" sz="3000" b="1" dirty="0"/>
              <a:t>2. Affirm the sufficiency of Christ</a:t>
            </a:r>
            <a:endParaRPr lang="en-IN" sz="3000" dirty="0"/>
          </a:p>
          <a:p>
            <a:pPr marL="0" indent="0" algn="ctr">
              <a:buNone/>
            </a:pPr>
            <a:endParaRPr lang="en-IN" sz="3000" dirty="0"/>
          </a:p>
          <a:p>
            <a:pPr marL="0" indent="0" algn="ctr">
              <a:buNone/>
            </a:pPr>
            <a:r>
              <a:rPr lang="en-IN" sz="3000" dirty="0"/>
              <a:t>Phil 4.13</a:t>
            </a:r>
          </a:p>
          <a:p>
            <a:pPr marL="0" indent="0" algn="ctr">
              <a:buNone/>
            </a:pPr>
            <a:r>
              <a:rPr lang="en-IN" sz="3000" dirty="0"/>
              <a:t>I can do all things through Christ who strengthens me</a:t>
            </a:r>
          </a:p>
          <a:p>
            <a:pPr marL="0" indent="0" algn="ctr">
              <a:buNone/>
            </a:pPr>
            <a:endParaRPr lang="en-IN" sz="3000" dirty="0"/>
          </a:p>
          <a:p>
            <a:pPr marL="0" indent="0" algn="ctr">
              <a:buNone/>
            </a:pPr>
            <a:r>
              <a:rPr lang="en-IN" sz="3000" i="1" dirty="0"/>
              <a:t>2 Cor 12.9 </a:t>
            </a:r>
            <a:endParaRPr lang="en-IN" sz="3000" dirty="0"/>
          </a:p>
          <a:p>
            <a:pPr marL="0" indent="0" algn="ctr">
              <a:buNone/>
            </a:pPr>
            <a:r>
              <a:rPr lang="en-IN" sz="3000" i="1" dirty="0"/>
              <a:t>My grace is sufficient for you, for My strength is made perfect in weakness. </a:t>
            </a:r>
            <a:endParaRPr lang="en-IN" sz="3000" dirty="0"/>
          </a:p>
          <a:p>
            <a:pPr marL="0" indent="0" algn="ctr">
              <a:buNone/>
            </a:pPr>
            <a:endParaRPr lang="en-IN" sz="3000" dirty="0"/>
          </a:p>
          <a:p>
            <a:pPr marL="0" indent="0" algn="ctr">
              <a:buNone/>
            </a:pPr>
            <a:r>
              <a:rPr lang="en-IN" sz="3000" b="1" dirty="0">
                <a:solidFill>
                  <a:srgbClr val="FFC000"/>
                </a:solidFill>
              </a:rPr>
              <a:t>Contentment does not mean that you are indifferent to your circumstances, it means you are not controlled by your circumstances</a:t>
            </a:r>
            <a:endParaRPr lang="en-IN" sz="3000" dirty="0">
              <a:solidFill>
                <a:srgbClr val="FFC000"/>
              </a:solidFill>
            </a:endParaRPr>
          </a:p>
          <a:p>
            <a:endParaRPr lang="en-IN" dirty="0"/>
          </a:p>
        </p:txBody>
      </p:sp>
    </p:spTree>
    <p:extLst>
      <p:ext uri="{BB962C8B-B14F-4D97-AF65-F5344CB8AC3E}">
        <p14:creationId xmlns:p14="http://schemas.microsoft.com/office/powerpoint/2010/main" val="2717863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DE360-8E3B-4A08-B844-00B5B368D49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E4114BB-B51B-47D3-91B8-034284DC8FED}"/>
              </a:ext>
            </a:extLst>
          </p:cNvPr>
          <p:cNvSpPr>
            <a:spLocks noGrp="1"/>
          </p:cNvSpPr>
          <p:nvPr>
            <p:ph idx="1"/>
          </p:nvPr>
        </p:nvSpPr>
        <p:spPr/>
        <p:txBody>
          <a:bodyPr>
            <a:normAutofit lnSpcReduction="10000"/>
          </a:bodyPr>
          <a:lstStyle/>
          <a:p>
            <a:pPr marL="0" indent="0">
              <a:buNone/>
            </a:pPr>
            <a:r>
              <a:rPr lang="en-IN" b="1" dirty="0">
                <a:solidFill>
                  <a:srgbClr val="FFC000"/>
                </a:solidFill>
              </a:rPr>
              <a:t>Learning to be content</a:t>
            </a:r>
          </a:p>
          <a:p>
            <a:pPr marL="0" lvl="0" indent="0">
              <a:buNone/>
            </a:pPr>
            <a:r>
              <a:rPr lang="en-IN" dirty="0"/>
              <a:t>3. </a:t>
            </a:r>
            <a:r>
              <a:rPr lang="en-IN" b="1" dirty="0"/>
              <a:t>Live in the fear of the Lord</a:t>
            </a:r>
            <a:endParaRPr lang="en-IN" dirty="0"/>
          </a:p>
          <a:p>
            <a:pPr marL="0" indent="0" algn="ctr">
              <a:buNone/>
            </a:pPr>
            <a:r>
              <a:rPr lang="en-IN" dirty="0"/>
              <a:t>I </a:t>
            </a:r>
            <a:r>
              <a:rPr lang="en-IN" i="1" dirty="0"/>
              <a:t>Timothy 6.6</a:t>
            </a:r>
          </a:p>
          <a:p>
            <a:pPr marL="0" indent="0" algn="ctr">
              <a:buNone/>
            </a:pPr>
            <a:r>
              <a:rPr lang="en-IN" i="1" dirty="0"/>
              <a:t>Godliness with contentment is great gain.</a:t>
            </a:r>
          </a:p>
          <a:p>
            <a:pPr marL="0" indent="0" algn="ctr">
              <a:buNone/>
            </a:pPr>
            <a:endParaRPr lang="en-IN" i="1" dirty="0"/>
          </a:p>
          <a:p>
            <a:pPr marL="0" indent="0" algn="ctr">
              <a:buNone/>
            </a:pPr>
            <a:r>
              <a:rPr lang="en-IN" i="1" dirty="0"/>
              <a:t>Phil 1:21</a:t>
            </a:r>
            <a:endParaRPr lang="en-IN" dirty="0"/>
          </a:p>
          <a:p>
            <a:pPr marL="0" indent="0" algn="ctr">
              <a:buNone/>
            </a:pPr>
            <a:r>
              <a:rPr lang="en-IN" i="1" dirty="0"/>
              <a:t>For to me, to live is Christ, and to die is gain</a:t>
            </a:r>
            <a:endParaRPr lang="en-IN" dirty="0"/>
          </a:p>
          <a:p>
            <a:pPr marL="0" indent="0" algn="ctr">
              <a:buNone/>
            </a:pPr>
            <a:endParaRPr lang="en-IN" dirty="0"/>
          </a:p>
          <a:p>
            <a:pPr marL="0" indent="0" algn="ctr">
              <a:buNone/>
            </a:pPr>
            <a:r>
              <a:rPr lang="en-IN" b="1" dirty="0">
                <a:solidFill>
                  <a:srgbClr val="FFC000"/>
                </a:solidFill>
              </a:rPr>
              <a:t>True Contentment is in a God </a:t>
            </a:r>
            <a:r>
              <a:rPr lang="en-IN" b="1" dirty="0" err="1">
                <a:solidFill>
                  <a:srgbClr val="FFC000"/>
                </a:solidFill>
              </a:rPr>
              <a:t>centered</a:t>
            </a:r>
            <a:r>
              <a:rPr lang="en-IN" b="1" dirty="0">
                <a:solidFill>
                  <a:srgbClr val="FFC000"/>
                </a:solidFill>
              </a:rPr>
              <a:t> life</a:t>
            </a:r>
            <a:endParaRPr lang="en-IN" dirty="0">
              <a:solidFill>
                <a:srgbClr val="FFC000"/>
              </a:solidFill>
            </a:endParaRPr>
          </a:p>
          <a:p>
            <a:pPr marL="0" indent="0">
              <a:buNone/>
            </a:pPr>
            <a:endParaRPr lang="en-IN" dirty="0"/>
          </a:p>
        </p:txBody>
      </p:sp>
    </p:spTree>
    <p:extLst>
      <p:ext uri="{BB962C8B-B14F-4D97-AF65-F5344CB8AC3E}">
        <p14:creationId xmlns:p14="http://schemas.microsoft.com/office/powerpoint/2010/main" val="263706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230C-4ABE-4B7A-BDCA-3B30F0FB26B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B49FE13-0946-42AA-B36C-93B836034B85}"/>
              </a:ext>
            </a:extLst>
          </p:cNvPr>
          <p:cNvSpPr>
            <a:spLocks noGrp="1"/>
          </p:cNvSpPr>
          <p:nvPr>
            <p:ph idx="1"/>
          </p:nvPr>
        </p:nvSpPr>
        <p:spPr/>
        <p:txBody>
          <a:bodyPr/>
          <a:lstStyle/>
          <a:p>
            <a:pPr marL="0" indent="0" algn="ctr">
              <a:buNone/>
            </a:pPr>
            <a:endParaRPr lang="en-IN" i="1" dirty="0"/>
          </a:p>
          <a:p>
            <a:pPr marL="0" indent="0" algn="ctr">
              <a:buNone/>
            </a:pPr>
            <a:r>
              <a:rPr lang="en-IN" i="1" dirty="0"/>
              <a:t>Philippians 2.7 , 8</a:t>
            </a:r>
          </a:p>
          <a:p>
            <a:pPr marL="0" indent="0" algn="ctr">
              <a:buNone/>
            </a:pPr>
            <a:endParaRPr lang="en-IN" dirty="0"/>
          </a:p>
          <a:p>
            <a:pPr marL="0" indent="0" algn="ctr">
              <a:buNone/>
            </a:pPr>
            <a:r>
              <a:rPr lang="en-IN" i="1" dirty="0"/>
              <a:t>but He made Himself of no reputation, taking the form of a bondservant, and coming in the likeness of men. And being found in appearance as a man, He humbled Himself and became obedient to the point of death, even the death of the cross.</a:t>
            </a:r>
            <a:endParaRPr lang="en-IN" dirty="0"/>
          </a:p>
          <a:p>
            <a:pPr marL="0" indent="0">
              <a:buNone/>
            </a:pPr>
            <a:endParaRPr lang="en-IN" dirty="0"/>
          </a:p>
        </p:txBody>
      </p:sp>
    </p:spTree>
    <p:extLst>
      <p:ext uri="{BB962C8B-B14F-4D97-AF65-F5344CB8AC3E}">
        <p14:creationId xmlns:p14="http://schemas.microsoft.com/office/powerpoint/2010/main" val="1281350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5FEB6-2F54-4ABE-B42F-6DD28CE6BD3F}"/>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66006631-647C-4C8D-86F7-651667ADC8CA}"/>
              </a:ext>
            </a:extLst>
          </p:cNvPr>
          <p:cNvSpPr>
            <a:spLocks noGrp="1"/>
          </p:cNvSpPr>
          <p:nvPr>
            <p:ph idx="1"/>
          </p:nvPr>
        </p:nvSpPr>
        <p:spPr/>
        <p:txBody>
          <a:bodyPr>
            <a:normAutofit/>
          </a:bodyPr>
          <a:lstStyle/>
          <a:p>
            <a:pPr marL="0" indent="0">
              <a:buNone/>
            </a:pPr>
            <a:r>
              <a:rPr lang="en-IN" sz="3600" dirty="0"/>
              <a:t>What is contentment? 	</a:t>
            </a:r>
          </a:p>
          <a:p>
            <a:pPr marL="0" indent="0">
              <a:buNone/>
            </a:pPr>
            <a:r>
              <a:rPr lang="en-IN" sz="3600" dirty="0"/>
              <a:t>Why should we pursue contentment?</a:t>
            </a:r>
          </a:p>
          <a:p>
            <a:pPr marL="0" indent="0">
              <a:buNone/>
            </a:pPr>
            <a:r>
              <a:rPr lang="en-IN" sz="3600" dirty="0"/>
              <a:t>Understanding contentment as the Bible talks about it</a:t>
            </a:r>
          </a:p>
          <a:p>
            <a:pPr marL="0" indent="0">
              <a:buNone/>
            </a:pPr>
            <a:r>
              <a:rPr lang="en-IN" sz="3600" dirty="0"/>
              <a:t>Learning how to be content</a:t>
            </a:r>
          </a:p>
        </p:txBody>
      </p:sp>
    </p:spTree>
    <p:extLst>
      <p:ext uri="{BB962C8B-B14F-4D97-AF65-F5344CB8AC3E}">
        <p14:creationId xmlns:p14="http://schemas.microsoft.com/office/powerpoint/2010/main" val="2497525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05EEA-B5C2-4D03-84AA-54ECDDD8C1B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B08518C-1F3B-46CC-BDC8-8D0CBDB3D252}"/>
              </a:ext>
            </a:extLst>
          </p:cNvPr>
          <p:cNvSpPr>
            <a:spLocks noGrp="1"/>
          </p:cNvSpPr>
          <p:nvPr>
            <p:ph idx="1"/>
          </p:nvPr>
        </p:nvSpPr>
        <p:spPr/>
        <p:txBody>
          <a:bodyPr>
            <a:normAutofit/>
          </a:bodyPr>
          <a:lstStyle/>
          <a:p>
            <a:pPr marL="0" indent="0" algn="ctr">
              <a:buNone/>
            </a:pPr>
            <a:r>
              <a:rPr lang="en-IN" sz="3600" b="1" dirty="0">
                <a:solidFill>
                  <a:srgbClr val="FFC000"/>
                </a:solidFill>
              </a:rPr>
              <a:t>Defining Contentment</a:t>
            </a:r>
          </a:p>
          <a:p>
            <a:pPr marL="0" indent="0" algn="ctr">
              <a:buNone/>
            </a:pPr>
            <a:endParaRPr lang="en-IN" sz="3600" dirty="0"/>
          </a:p>
          <a:p>
            <a:pPr marL="0" indent="0" algn="ctr">
              <a:buNone/>
            </a:pPr>
            <a:r>
              <a:rPr lang="en-IN" sz="3600" dirty="0"/>
              <a:t>An </a:t>
            </a:r>
            <a:r>
              <a:rPr lang="en-IN" sz="3600" b="1" dirty="0">
                <a:solidFill>
                  <a:srgbClr val="FFC000"/>
                </a:solidFill>
              </a:rPr>
              <a:t>innermost</a:t>
            </a:r>
            <a:r>
              <a:rPr lang="en-IN" sz="3600" dirty="0">
                <a:solidFill>
                  <a:srgbClr val="FFC000"/>
                </a:solidFill>
              </a:rPr>
              <a:t> </a:t>
            </a:r>
            <a:r>
              <a:rPr lang="en-IN" sz="3600" b="1" dirty="0">
                <a:solidFill>
                  <a:srgbClr val="FFC000"/>
                </a:solidFill>
              </a:rPr>
              <a:t>assurance</a:t>
            </a:r>
            <a:r>
              <a:rPr lang="en-IN" sz="3600" dirty="0">
                <a:solidFill>
                  <a:srgbClr val="FFC000"/>
                </a:solidFill>
              </a:rPr>
              <a:t> </a:t>
            </a:r>
            <a:r>
              <a:rPr lang="en-IN" sz="3600" dirty="0"/>
              <a:t>in the </a:t>
            </a:r>
            <a:r>
              <a:rPr lang="en-IN" sz="3600" b="1" dirty="0">
                <a:solidFill>
                  <a:srgbClr val="FFC000"/>
                </a:solidFill>
              </a:rPr>
              <a:t>sovereignty and goodness of God</a:t>
            </a:r>
            <a:r>
              <a:rPr lang="en-IN" sz="3600" dirty="0"/>
              <a:t> that produces joy, peace and thanksgiving </a:t>
            </a:r>
            <a:r>
              <a:rPr lang="en-IN" sz="3600" b="1" dirty="0">
                <a:solidFill>
                  <a:srgbClr val="FFC000"/>
                </a:solidFill>
              </a:rPr>
              <a:t>regardless of outside circumstances</a:t>
            </a:r>
            <a:endParaRPr lang="en-IN" sz="3600" dirty="0">
              <a:solidFill>
                <a:srgbClr val="FFC000"/>
              </a:solidFill>
            </a:endParaRPr>
          </a:p>
        </p:txBody>
      </p:sp>
    </p:spTree>
    <p:extLst>
      <p:ext uri="{BB962C8B-B14F-4D97-AF65-F5344CB8AC3E}">
        <p14:creationId xmlns:p14="http://schemas.microsoft.com/office/powerpoint/2010/main" val="1648361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BEC9B-03A4-4802-8305-3A67F6EB44A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C68F2AD-1D68-4BF3-9F42-7688CA2F957B}"/>
              </a:ext>
            </a:extLst>
          </p:cNvPr>
          <p:cNvSpPr>
            <a:spLocks noGrp="1"/>
          </p:cNvSpPr>
          <p:nvPr>
            <p:ph idx="1"/>
          </p:nvPr>
        </p:nvSpPr>
        <p:spPr/>
        <p:txBody>
          <a:bodyPr/>
          <a:lstStyle/>
          <a:p>
            <a:pPr marL="0" indent="0">
              <a:buNone/>
            </a:pPr>
            <a:r>
              <a:rPr lang="en-IN" sz="3600" b="1" dirty="0">
                <a:solidFill>
                  <a:srgbClr val="FFC000"/>
                </a:solidFill>
              </a:rPr>
              <a:t>Pursuing contentment</a:t>
            </a:r>
          </a:p>
          <a:p>
            <a:pPr marL="514350" indent="-514350">
              <a:buAutoNum type="arabicPeriod"/>
            </a:pPr>
            <a:r>
              <a:rPr lang="en-IN" sz="3600" dirty="0"/>
              <a:t>Exhibits of hope </a:t>
            </a:r>
          </a:p>
          <a:p>
            <a:pPr marL="514350" indent="-514350">
              <a:buAutoNum type="arabicPeriod"/>
            </a:pPr>
            <a:endParaRPr lang="en-IN" sz="3600" dirty="0"/>
          </a:p>
          <a:p>
            <a:pPr marL="0" indent="0" algn="ctr">
              <a:buNone/>
            </a:pPr>
            <a:r>
              <a:rPr lang="en-IN" sz="3600" i="1" dirty="0"/>
              <a:t>1 Peter 3.15 </a:t>
            </a:r>
          </a:p>
          <a:p>
            <a:pPr marL="0" indent="0" algn="ctr">
              <a:buNone/>
            </a:pPr>
            <a:r>
              <a:rPr lang="en-IN" sz="3600" i="1" dirty="0"/>
              <a:t>Always be ready to give a </a:t>
            </a:r>
            <a:r>
              <a:rPr lang="en-IN" sz="3600" i="1" dirty="0" err="1"/>
              <a:t>defense</a:t>
            </a:r>
            <a:r>
              <a:rPr lang="en-IN" sz="3600" i="1" dirty="0"/>
              <a:t> to everyone who asks you a reason for the hope that is in you</a:t>
            </a:r>
            <a:endParaRPr lang="en-IN" sz="3600" dirty="0"/>
          </a:p>
          <a:p>
            <a:pPr marL="0" indent="0">
              <a:buNone/>
            </a:pPr>
            <a:endParaRPr lang="en-IN" dirty="0"/>
          </a:p>
        </p:txBody>
      </p:sp>
    </p:spTree>
    <p:extLst>
      <p:ext uri="{BB962C8B-B14F-4D97-AF65-F5344CB8AC3E}">
        <p14:creationId xmlns:p14="http://schemas.microsoft.com/office/powerpoint/2010/main" val="3838928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BEC9B-03A4-4802-8305-3A67F6EB44AB}"/>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CC68F2AD-1D68-4BF3-9F42-7688CA2F957B}"/>
              </a:ext>
            </a:extLst>
          </p:cNvPr>
          <p:cNvSpPr>
            <a:spLocks noGrp="1"/>
          </p:cNvSpPr>
          <p:nvPr>
            <p:ph idx="1"/>
          </p:nvPr>
        </p:nvSpPr>
        <p:spPr/>
        <p:txBody>
          <a:bodyPr>
            <a:normAutofit fontScale="92500" lnSpcReduction="20000"/>
          </a:bodyPr>
          <a:lstStyle/>
          <a:p>
            <a:pPr marL="0" indent="0">
              <a:buNone/>
            </a:pPr>
            <a:r>
              <a:rPr lang="en-IN" sz="3900" b="1" dirty="0">
                <a:solidFill>
                  <a:srgbClr val="FFC000"/>
                </a:solidFill>
              </a:rPr>
              <a:t>Pursuing contentment</a:t>
            </a:r>
          </a:p>
          <a:p>
            <a:pPr marL="0" lvl="0" indent="0">
              <a:buNone/>
            </a:pPr>
            <a:r>
              <a:rPr lang="en-IN" sz="3900" dirty="0"/>
              <a:t>2. Encouragers in faith </a:t>
            </a:r>
          </a:p>
          <a:p>
            <a:pPr marL="0" lvl="0" indent="0">
              <a:buNone/>
            </a:pPr>
            <a:endParaRPr lang="en-IN" sz="3900" i="1" u="sng" dirty="0"/>
          </a:p>
          <a:p>
            <a:pPr marL="0" lvl="0" indent="0" algn="ctr">
              <a:buNone/>
            </a:pPr>
            <a:r>
              <a:rPr lang="en-IN" sz="3900" i="1" dirty="0"/>
              <a:t>I </a:t>
            </a:r>
            <a:r>
              <a:rPr lang="en-IN" sz="3900" i="1" dirty="0" err="1"/>
              <a:t>Thess</a:t>
            </a:r>
            <a:r>
              <a:rPr lang="en-IN" sz="3900" i="1" dirty="0"/>
              <a:t> 3: 7-9</a:t>
            </a:r>
            <a:endParaRPr lang="en-IN" sz="3900" dirty="0"/>
          </a:p>
          <a:p>
            <a:pPr marL="0" indent="0" algn="ctr">
              <a:buNone/>
            </a:pPr>
            <a:r>
              <a:rPr lang="en-IN" sz="3900" i="1" dirty="0"/>
              <a:t>Therefore, brethren, in all our affliction and distress we were comforted concerning you by your faith.  For now we live, if you stand fast in the Lord. For what thanks can we render to God for you, for all the joy with which we rejoice for your sake before our God</a:t>
            </a:r>
            <a:endParaRPr lang="en-IN" sz="3900" dirty="0"/>
          </a:p>
          <a:p>
            <a:pPr marL="0" indent="0">
              <a:buNone/>
            </a:pPr>
            <a:endParaRPr lang="en-IN" dirty="0"/>
          </a:p>
        </p:txBody>
      </p:sp>
    </p:spTree>
    <p:extLst>
      <p:ext uri="{BB962C8B-B14F-4D97-AF65-F5344CB8AC3E}">
        <p14:creationId xmlns:p14="http://schemas.microsoft.com/office/powerpoint/2010/main" val="239339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3349E-DC22-4D5B-8790-3F5E3B3D105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E2F711F-9C98-4997-8F42-12E5E80A0ED6}"/>
              </a:ext>
            </a:extLst>
          </p:cNvPr>
          <p:cNvSpPr>
            <a:spLocks noGrp="1"/>
          </p:cNvSpPr>
          <p:nvPr>
            <p:ph idx="1"/>
          </p:nvPr>
        </p:nvSpPr>
        <p:spPr/>
        <p:txBody>
          <a:bodyPr/>
          <a:lstStyle/>
          <a:p>
            <a:pPr marL="0" lvl="0" indent="0">
              <a:buNone/>
            </a:pPr>
            <a:r>
              <a:rPr lang="en-IN" sz="3600" b="1" dirty="0">
                <a:solidFill>
                  <a:srgbClr val="FFC000"/>
                </a:solidFill>
              </a:rPr>
              <a:t>Pursuing contentment</a:t>
            </a:r>
          </a:p>
          <a:p>
            <a:pPr marL="0" lvl="0" indent="0">
              <a:buNone/>
            </a:pPr>
            <a:r>
              <a:rPr lang="en-IN" sz="3600" dirty="0"/>
              <a:t>3. Overflowers of joy</a:t>
            </a:r>
          </a:p>
          <a:p>
            <a:pPr marL="0" indent="0" algn="ctr">
              <a:buNone/>
            </a:pPr>
            <a:endParaRPr lang="en-IN" sz="3600" i="1" dirty="0"/>
          </a:p>
          <a:p>
            <a:pPr marL="0" indent="0" algn="ctr">
              <a:buNone/>
            </a:pPr>
            <a:r>
              <a:rPr lang="en-IN" sz="3600" i="1" dirty="0"/>
              <a:t>John 15:11</a:t>
            </a:r>
            <a:endParaRPr lang="en-IN" sz="3600" dirty="0"/>
          </a:p>
          <a:p>
            <a:pPr marL="0" indent="0" algn="ctr">
              <a:buNone/>
            </a:pPr>
            <a:r>
              <a:rPr lang="en-IN" sz="3600" i="1" dirty="0"/>
              <a:t> These things I have spoken to you, that My joy may remain in you, and that your joy may be full.</a:t>
            </a:r>
            <a:endParaRPr lang="en-IN" sz="3600" dirty="0"/>
          </a:p>
          <a:p>
            <a:pPr marL="0" indent="0">
              <a:buNone/>
            </a:pPr>
            <a:endParaRPr lang="en-IN" dirty="0"/>
          </a:p>
        </p:txBody>
      </p:sp>
    </p:spTree>
    <p:extLst>
      <p:ext uri="{BB962C8B-B14F-4D97-AF65-F5344CB8AC3E}">
        <p14:creationId xmlns:p14="http://schemas.microsoft.com/office/powerpoint/2010/main" val="1652567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FA988-DC52-4234-8E21-D9F1E35CDDF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48C9FF5-6DBA-488B-B07B-8321EB1CC541}"/>
              </a:ext>
            </a:extLst>
          </p:cNvPr>
          <p:cNvSpPr>
            <a:spLocks noGrp="1"/>
          </p:cNvSpPr>
          <p:nvPr>
            <p:ph idx="1"/>
          </p:nvPr>
        </p:nvSpPr>
        <p:spPr>
          <a:xfrm>
            <a:off x="838200" y="1825625"/>
            <a:ext cx="10515600" cy="4351338"/>
          </a:xfrm>
        </p:spPr>
        <p:txBody>
          <a:bodyPr/>
          <a:lstStyle/>
          <a:p>
            <a:pPr marL="0" lvl="0" indent="0">
              <a:buNone/>
            </a:pPr>
            <a:r>
              <a:rPr lang="en-IN" sz="3600" b="1" dirty="0">
                <a:solidFill>
                  <a:srgbClr val="FFC000"/>
                </a:solidFill>
              </a:rPr>
              <a:t>Understanding contentment</a:t>
            </a:r>
          </a:p>
          <a:p>
            <a:pPr marL="0" lvl="0" indent="0">
              <a:buNone/>
            </a:pPr>
            <a:r>
              <a:rPr lang="en-IN" sz="3600" dirty="0"/>
              <a:t>1. Contentment is a command</a:t>
            </a:r>
          </a:p>
          <a:p>
            <a:pPr marL="0" indent="0" algn="ctr">
              <a:buNone/>
            </a:pPr>
            <a:endParaRPr lang="en-IN" sz="3600" i="1" dirty="0"/>
          </a:p>
          <a:p>
            <a:pPr marL="0" indent="0" algn="ctr">
              <a:buNone/>
            </a:pPr>
            <a:r>
              <a:rPr lang="en-IN" sz="3600" i="1" dirty="0"/>
              <a:t>Hebrews 13.5 </a:t>
            </a:r>
          </a:p>
          <a:p>
            <a:pPr marL="0" indent="0" algn="ctr">
              <a:buNone/>
            </a:pPr>
            <a:r>
              <a:rPr lang="en-IN" sz="3600" i="1" dirty="0">
                <a:solidFill>
                  <a:srgbClr val="FFC000"/>
                </a:solidFill>
              </a:rPr>
              <a:t>Let</a:t>
            </a:r>
            <a:r>
              <a:rPr lang="en-IN" sz="3600" i="1" dirty="0"/>
              <a:t> </a:t>
            </a:r>
            <a:r>
              <a:rPr lang="en-IN" sz="3600" i="1" dirty="0">
                <a:solidFill>
                  <a:srgbClr val="FFC000"/>
                </a:solidFill>
              </a:rPr>
              <a:t>your conduct be without covetousness</a:t>
            </a:r>
            <a:r>
              <a:rPr lang="en-IN" sz="3600" i="1" dirty="0"/>
              <a:t>; </a:t>
            </a:r>
            <a:r>
              <a:rPr lang="en-IN" sz="3600" i="1" dirty="0">
                <a:solidFill>
                  <a:srgbClr val="FFC000"/>
                </a:solidFill>
              </a:rPr>
              <a:t>be content </a:t>
            </a:r>
            <a:r>
              <a:rPr lang="en-IN" sz="3600" i="1" dirty="0"/>
              <a:t>with such things as you have. For He Himself has said, “I will never leave you nor forsake you.”</a:t>
            </a:r>
          </a:p>
          <a:p>
            <a:pPr marL="0" indent="0">
              <a:buNone/>
            </a:pPr>
            <a:endParaRPr lang="en-IN" dirty="0"/>
          </a:p>
        </p:txBody>
      </p:sp>
    </p:spTree>
    <p:extLst>
      <p:ext uri="{BB962C8B-B14F-4D97-AF65-F5344CB8AC3E}">
        <p14:creationId xmlns:p14="http://schemas.microsoft.com/office/powerpoint/2010/main" val="290183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9CCA-0601-471E-B634-88B56A1DAD0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1DE94F1-156C-480E-9618-2F0C7DB62D55}"/>
              </a:ext>
            </a:extLst>
          </p:cNvPr>
          <p:cNvSpPr>
            <a:spLocks noGrp="1"/>
          </p:cNvSpPr>
          <p:nvPr>
            <p:ph idx="1"/>
          </p:nvPr>
        </p:nvSpPr>
        <p:spPr>
          <a:xfrm>
            <a:off x="838200" y="1825624"/>
            <a:ext cx="10515600" cy="5032375"/>
          </a:xfrm>
        </p:spPr>
        <p:txBody>
          <a:bodyPr>
            <a:normAutofit fontScale="85000" lnSpcReduction="20000"/>
          </a:bodyPr>
          <a:lstStyle/>
          <a:p>
            <a:pPr marL="0" lvl="0" indent="0">
              <a:buNone/>
            </a:pPr>
            <a:r>
              <a:rPr lang="en-IN" sz="3600" b="1" dirty="0">
                <a:solidFill>
                  <a:srgbClr val="FFC000"/>
                </a:solidFill>
              </a:rPr>
              <a:t>Understanding</a:t>
            </a:r>
            <a:r>
              <a:rPr lang="en-IN" sz="3300" b="1" dirty="0">
                <a:solidFill>
                  <a:srgbClr val="FFC000"/>
                </a:solidFill>
              </a:rPr>
              <a:t> </a:t>
            </a:r>
            <a:r>
              <a:rPr lang="en-IN" sz="3800" b="1" dirty="0">
                <a:solidFill>
                  <a:srgbClr val="FFC000"/>
                </a:solidFill>
              </a:rPr>
              <a:t>contentment</a:t>
            </a:r>
          </a:p>
          <a:p>
            <a:pPr marL="0" lvl="0" indent="0">
              <a:buNone/>
            </a:pPr>
            <a:r>
              <a:rPr lang="en-IN" sz="3300" b="1" dirty="0"/>
              <a:t>2. Contentment is the matter of the heart</a:t>
            </a:r>
          </a:p>
          <a:p>
            <a:pPr marL="514350" lvl="0" indent="-514350">
              <a:buAutoNum type="arabicPeriod"/>
            </a:pPr>
            <a:endParaRPr lang="en-IN" sz="3300" b="1" dirty="0"/>
          </a:p>
          <a:p>
            <a:r>
              <a:rPr lang="en-IN" sz="3300" dirty="0">
                <a:solidFill>
                  <a:srgbClr val="FFC000"/>
                </a:solidFill>
              </a:rPr>
              <a:t>Complaining and discontentment is a sin that calls for judgment. </a:t>
            </a:r>
          </a:p>
          <a:p>
            <a:r>
              <a:rPr lang="en-IN" sz="3300" dirty="0">
                <a:solidFill>
                  <a:srgbClr val="FFC000"/>
                </a:solidFill>
              </a:rPr>
              <a:t>The holiness that God call us for, is more than just right behaviour. It is an upright heart.</a:t>
            </a:r>
          </a:p>
          <a:p>
            <a:pPr marL="0" lvl="0" indent="0">
              <a:buNone/>
            </a:pPr>
            <a:endParaRPr lang="en-IN" sz="3300" dirty="0"/>
          </a:p>
          <a:p>
            <a:pPr marL="0" indent="0" algn="ctr">
              <a:buNone/>
            </a:pPr>
            <a:r>
              <a:rPr lang="en-IN" sz="3300" dirty="0"/>
              <a:t>Jude 15,16</a:t>
            </a:r>
          </a:p>
          <a:p>
            <a:pPr marL="0" indent="0" algn="ctr">
              <a:buNone/>
            </a:pPr>
            <a:r>
              <a:rPr lang="en-IN" sz="3300" i="1" dirty="0"/>
              <a:t>Behold, the Lord comes with ten thousands of His saints, to execute judgment on all, to </a:t>
            </a:r>
            <a:r>
              <a:rPr lang="en-IN" sz="3300" b="1" i="1" dirty="0"/>
              <a:t>convict </a:t>
            </a:r>
            <a:r>
              <a:rPr lang="en-IN" sz="3300" i="1" dirty="0">
                <a:solidFill>
                  <a:srgbClr val="FFC000"/>
                </a:solidFill>
              </a:rPr>
              <a:t>all who are ungodly </a:t>
            </a:r>
            <a:r>
              <a:rPr lang="en-IN" sz="3300" i="1" dirty="0"/>
              <a:t>among them of all their ungodly deeds which they have committed in an ungodly way, and of all the harsh things which ungodly sinners have spoken against Him. These are </a:t>
            </a:r>
            <a:r>
              <a:rPr lang="en-IN" sz="3300" i="1" dirty="0">
                <a:solidFill>
                  <a:srgbClr val="FFC000"/>
                </a:solidFill>
              </a:rPr>
              <a:t>grumblers, complainers</a:t>
            </a:r>
            <a:r>
              <a:rPr lang="en-IN" sz="3300" i="1" dirty="0"/>
              <a:t>, walking according to their own lusts</a:t>
            </a:r>
            <a:endParaRPr lang="en-IN" sz="3300" dirty="0"/>
          </a:p>
          <a:p>
            <a:pPr marL="0" indent="0">
              <a:buNone/>
            </a:pPr>
            <a:endParaRPr lang="en-IN" dirty="0"/>
          </a:p>
        </p:txBody>
      </p:sp>
    </p:spTree>
    <p:extLst>
      <p:ext uri="{BB962C8B-B14F-4D97-AF65-F5344CB8AC3E}">
        <p14:creationId xmlns:p14="http://schemas.microsoft.com/office/powerpoint/2010/main" val="91426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5C0DA-9A18-40EE-9F53-B50B11AA577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AEDCF23-DB52-492D-B6E9-A96D94D0C9EB}"/>
              </a:ext>
            </a:extLst>
          </p:cNvPr>
          <p:cNvSpPr>
            <a:spLocks noGrp="1"/>
          </p:cNvSpPr>
          <p:nvPr>
            <p:ph idx="1"/>
          </p:nvPr>
        </p:nvSpPr>
        <p:spPr>
          <a:xfrm>
            <a:off x="838200" y="1855605"/>
            <a:ext cx="10515600" cy="4815018"/>
          </a:xfrm>
        </p:spPr>
        <p:txBody>
          <a:bodyPr>
            <a:normAutofit fontScale="92500" lnSpcReduction="20000"/>
          </a:bodyPr>
          <a:lstStyle/>
          <a:p>
            <a:pPr marL="0" lvl="0" indent="0">
              <a:buNone/>
            </a:pPr>
            <a:r>
              <a:rPr lang="en-IN" sz="3200" b="1" dirty="0">
                <a:solidFill>
                  <a:srgbClr val="FFC000"/>
                </a:solidFill>
              </a:rPr>
              <a:t>Understanding contentment</a:t>
            </a:r>
          </a:p>
          <a:p>
            <a:pPr marL="0" lvl="0" indent="0">
              <a:buNone/>
            </a:pPr>
            <a:r>
              <a:rPr lang="en-IN" sz="3200" b="1" dirty="0"/>
              <a:t>3. Contentment is refusing to resent</a:t>
            </a:r>
          </a:p>
          <a:p>
            <a:pPr marL="0" lvl="0" indent="0">
              <a:buNone/>
            </a:pPr>
            <a:endParaRPr lang="en-IN" sz="3200" b="1" dirty="0"/>
          </a:p>
          <a:p>
            <a:pPr marL="0" indent="0" algn="ctr">
              <a:buNone/>
            </a:pPr>
            <a:r>
              <a:rPr lang="en-IN" sz="3200" dirty="0">
                <a:solidFill>
                  <a:srgbClr val="FFC000"/>
                </a:solidFill>
              </a:rPr>
              <a:t>If we don’t choose to resist and refuse resentment then we are locked inside of our mind’s own interpretation</a:t>
            </a:r>
          </a:p>
          <a:p>
            <a:pPr marL="0" indent="0" algn="ctr">
              <a:buNone/>
            </a:pPr>
            <a:endParaRPr lang="en-IN" sz="3200" b="1" i="1" dirty="0"/>
          </a:p>
          <a:p>
            <a:pPr marL="0" indent="0" algn="ctr">
              <a:buNone/>
            </a:pPr>
            <a:r>
              <a:rPr lang="en-IN" sz="3200" i="1" dirty="0"/>
              <a:t>Genesis 50: 19,20</a:t>
            </a:r>
            <a:endParaRPr lang="en-IN" sz="3200" dirty="0"/>
          </a:p>
          <a:p>
            <a:pPr marL="0" indent="0" algn="ctr">
              <a:buNone/>
            </a:pPr>
            <a:r>
              <a:rPr lang="en-IN" sz="3200" i="1" dirty="0"/>
              <a:t>Joseph said to them, “Do not be afraid, for am I in the place of God? But as for you, you meant evil against me; </a:t>
            </a:r>
            <a:r>
              <a:rPr lang="en-IN" sz="3200" i="1" dirty="0">
                <a:solidFill>
                  <a:srgbClr val="FFC000"/>
                </a:solidFill>
              </a:rPr>
              <a:t>but God meant it for good</a:t>
            </a:r>
            <a:r>
              <a:rPr lang="en-IN" sz="3200" i="1" dirty="0"/>
              <a:t>, in order to bring it about as it is this day, to save many people alive.</a:t>
            </a:r>
            <a:endParaRPr lang="en-IN" sz="3200" dirty="0"/>
          </a:p>
          <a:p>
            <a:pPr marL="0" indent="0">
              <a:buNone/>
            </a:pPr>
            <a:endParaRPr lang="en-IN" dirty="0"/>
          </a:p>
        </p:txBody>
      </p:sp>
    </p:spTree>
    <p:extLst>
      <p:ext uri="{BB962C8B-B14F-4D97-AF65-F5344CB8AC3E}">
        <p14:creationId xmlns:p14="http://schemas.microsoft.com/office/powerpoint/2010/main" val="1441916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766</Words>
  <Application>Microsoft Office PowerPoint</Application>
  <PresentationFormat>Widescreen</PresentationFormat>
  <Paragraphs>81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George</dc:creator>
  <cp:lastModifiedBy>Jean George</cp:lastModifiedBy>
  <cp:revision>7</cp:revision>
  <dcterms:created xsi:type="dcterms:W3CDTF">2019-06-22T09:04:36Z</dcterms:created>
  <dcterms:modified xsi:type="dcterms:W3CDTF">2019-06-22T16:41:40Z</dcterms:modified>
</cp:coreProperties>
</file>