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349" r:id="rId5"/>
    <p:sldId id="350" r:id="rId6"/>
    <p:sldId id="351" r:id="rId7"/>
    <p:sldId id="352" r:id="rId8"/>
    <p:sldId id="353" r:id="rId9"/>
    <p:sldId id="355" r:id="rId10"/>
    <p:sldId id="354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4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9-06-16-Summing Things Up Ppt 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9-06-16-Summing Things Up Ppt 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Getting Back On Course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718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smtClean="0"/>
              <a:t>Psalm </a:t>
            </a:r>
            <a:r>
              <a:rPr lang="en-US" sz="3200" i="1" dirty="0" smtClean="0"/>
              <a:t>25:4,15  </a:t>
            </a:r>
          </a:p>
          <a:p>
            <a:pPr algn="just"/>
            <a:r>
              <a:rPr lang="en-US" sz="3200" i="1" dirty="0" smtClean="0"/>
              <a:t>4 Show me Your ways, O LORD; Teach me Your paths. </a:t>
            </a:r>
          </a:p>
          <a:p>
            <a:pPr algn="just"/>
            <a:r>
              <a:rPr lang="en-US" sz="3200" i="1" dirty="0" smtClean="0"/>
              <a:t>15 My eyes are ever toward the LORD, For He shall pluck my feet out of the net.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Staying On The Side Of Caution 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And </a:t>
            </a:r>
            <a:r>
              <a:rPr lang="en-US" sz="3600" dirty="0" smtClean="0">
                <a:solidFill>
                  <a:srgbClr val="FF0000"/>
                </a:solidFill>
              </a:rPr>
              <a:t>Taking Risks In Faith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1242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smtClean="0"/>
              <a:t>Romans 11:33-34</a:t>
            </a:r>
          </a:p>
          <a:p>
            <a:pPr algn="just"/>
            <a:r>
              <a:rPr lang="en-US" sz="3200" i="1" dirty="0" smtClean="0"/>
              <a:t>33 Oh, the depth of the riches both of the wisdom and knowledge of God! How unsearchable are </a:t>
            </a:r>
            <a:r>
              <a:rPr lang="en-US" sz="3200" i="1" dirty="0" smtClean="0">
                <a:solidFill>
                  <a:srgbClr val="FF0000"/>
                </a:solidFill>
              </a:rPr>
              <a:t>His judgments</a:t>
            </a:r>
            <a:r>
              <a:rPr lang="en-US" sz="3200" i="1" dirty="0" smtClean="0"/>
              <a:t> and </a:t>
            </a:r>
            <a:r>
              <a:rPr lang="en-US" sz="3200" i="1" dirty="0" smtClean="0">
                <a:solidFill>
                  <a:srgbClr val="FF0000"/>
                </a:solidFill>
              </a:rPr>
              <a:t>His ways </a:t>
            </a:r>
            <a:r>
              <a:rPr lang="en-US" sz="3200" i="1" dirty="0" smtClean="0"/>
              <a:t>past finding out! </a:t>
            </a:r>
          </a:p>
          <a:p>
            <a:pPr algn="just"/>
            <a:r>
              <a:rPr lang="en-US" sz="3200" i="1" dirty="0" smtClean="0"/>
              <a:t>34 "FOR WHO HAS KNOWN THE MIND OF THE LORD? OR WHO HAS BECOME HIS COUNSELOR?"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Staying On The Side Of Caution 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And </a:t>
            </a:r>
            <a:r>
              <a:rPr lang="en-US" sz="3600" dirty="0" smtClean="0">
                <a:solidFill>
                  <a:srgbClr val="FF0000"/>
                </a:solidFill>
              </a:rPr>
              <a:t>Taking Risks In Faith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124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smtClean="0"/>
              <a:t>Hebrews 11:8</a:t>
            </a:r>
          </a:p>
          <a:p>
            <a:pPr algn="just"/>
            <a:r>
              <a:rPr lang="en-US" sz="3200" i="1" dirty="0" smtClean="0">
                <a:solidFill>
                  <a:srgbClr val="FF0000"/>
                </a:solidFill>
              </a:rPr>
              <a:t>By faith </a:t>
            </a:r>
            <a:r>
              <a:rPr lang="en-US" sz="3200" i="1" dirty="0" smtClean="0"/>
              <a:t>Abraham obeyed when he was called to go out to the place which he would receive as an inheritance. And </a:t>
            </a:r>
            <a:r>
              <a:rPr lang="en-US" sz="3200" i="1" dirty="0" smtClean="0">
                <a:solidFill>
                  <a:srgbClr val="FF0000"/>
                </a:solidFill>
              </a:rPr>
              <a:t>he went out, not knowing where he was going</a:t>
            </a:r>
            <a:r>
              <a:rPr lang="en-US" sz="3200" i="1" dirty="0" smtClean="0"/>
              <a:t>. 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Staying On The Side Of Caution 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And </a:t>
            </a:r>
            <a:r>
              <a:rPr lang="en-US" sz="3600" dirty="0" smtClean="0">
                <a:solidFill>
                  <a:srgbClr val="FF0000"/>
                </a:solidFill>
              </a:rPr>
              <a:t>Taking Risks In Faith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124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smtClean="0"/>
              <a:t>Proverbs 4:18</a:t>
            </a:r>
          </a:p>
          <a:p>
            <a:pPr algn="just"/>
            <a:r>
              <a:rPr lang="en-US" sz="3200" i="1" dirty="0" smtClean="0"/>
              <a:t>But the path of the just is like the shining sun, That shines ever brighter unto the perfect day. 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Staying With His Last Instruction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124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smtClean="0"/>
              <a:t>1 Corinthians 4:1-2</a:t>
            </a:r>
          </a:p>
          <a:p>
            <a:pPr algn="just"/>
            <a:r>
              <a:rPr lang="en-US" sz="3200" i="1" dirty="0" smtClean="0"/>
              <a:t>1 Let a man so consider us, as servants of Christ and </a:t>
            </a:r>
            <a:r>
              <a:rPr lang="en-US" sz="3200" i="1" dirty="0" smtClean="0">
                <a:solidFill>
                  <a:srgbClr val="FF0000"/>
                </a:solidFill>
              </a:rPr>
              <a:t>stewards</a:t>
            </a:r>
            <a:r>
              <a:rPr lang="en-US" sz="3200" i="1" dirty="0" smtClean="0"/>
              <a:t> of the mysteries of God. </a:t>
            </a:r>
          </a:p>
          <a:p>
            <a:pPr algn="just"/>
            <a:r>
              <a:rPr lang="en-US" sz="3200" i="1" dirty="0" smtClean="0"/>
              <a:t>2 Moreover it is required in stewards that one be found </a:t>
            </a:r>
            <a:r>
              <a:rPr lang="en-US" sz="3200" i="1" dirty="0" smtClean="0">
                <a:solidFill>
                  <a:srgbClr val="FF0000"/>
                </a:solidFill>
              </a:rPr>
              <a:t>faithful</a:t>
            </a:r>
            <a:r>
              <a:rPr lang="en-US" sz="3200" i="1" dirty="0" smtClean="0"/>
              <a:t>. 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Avoid Being Self-Driven And Stubborn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124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smtClean="0"/>
              <a:t>Proverbs 14:12  </a:t>
            </a:r>
          </a:p>
          <a:p>
            <a:pPr algn="just"/>
            <a:r>
              <a:rPr lang="en-US" sz="3200" i="1" dirty="0" smtClean="0"/>
              <a:t>There is a way that seems right to a man, But its end is the way of death.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Avoid Being Aimless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Seek </a:t>
            </a:r>
            <a:r>
              <a:rPr lang="en-US" sz="3600" dirty="0" smtClean="0"/>
              <a:t>God's </a:t>
            </a:r>
            <a:endParaRPr lang="en-US" sz="3600" dirty="0" smtClean="0"/>
          </a:p>
          <a:p>
            <a:pPr algn="ctr"/>
            <a:r>
              <a:rPr lang="en-US" sz="3600" dirty="0" smtClean="0"/>
              <a:t>guidance </a:t>
            </a:r>
            <a:r>
              <a:rPr lang="en-US" sz="3600" dirty="0" smtClean="0"/>
              <a:t>and direction </a:t>
            </a:r>
            <a:endParaRPr lang="en-US" sz="3600" dirty="0" smtClean="0"/>
          </a:p>
          <a:p>
            <a:pPr algn="ctr"/>
            <a:r>
              <a:rPr lang="en-US" sz="3600" dirty="0" smtClean="0"/>
              <a:t>and </a:t>
            </a:r>
            <a:r>
              <a:rPr lang="en-US" sz="3600" dirty="0" smtClean="0"/>
              <a:t>then </a:t>
            </a:r>
            <a:r>
              <a:rPr lang="en-US" sz="3600" dirty="0" smtClean="0"/>
              <a:t>work </a:t>
            </a:r>
            <a:r>
              <a:rPr lang="en-US" sz="3600" dirty="0" smtClean="0"/>
              <a:t>hard, plan, </a:t>
            </a:r>
            <a:endParaRPr lang="en-US" sz="3600" dirty="0" smtClean="0"/>
          </a:p>
          <a:p>
            <a:pPr algn="ctr"/>
            <a:r>
              <a:rPr lang="en-US" sz="3600" dirty="0" smtClean="0"/>
              <a:t>strategize </a:t>
            </a:r>
            <a:r>
              <a:rPr lang="en-US" sz="3600" dirty="0" smtClean="0"/>
              <a:t>and prepare </a:t>
            </a:r>
            <a:endParaRPr lang="en-US" sz="3600" dirty="0" smtClean="0"/>
          </a:p>
          <a:p>
            <a:pPr algn="ctr"/>
            <a:r>
              <a:rPr lang="en-US" sz="3600" dirty="0" smtClean="0"/>
              <a:t>to </a:t>
            </a:r>
            <a:r>
              <a:rPr lang="en-US" sz="3600" dirty="0" smtClean="0"/>
              <a:t>see His purposes fulfilled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Avoid Being Aimless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Proverbs 16:3,9</a:t>
            </a:r>
          </a:p>
          <a:p>
            <a:r>
              <a:rPr lang="en-US" sz="3200" i="1" dirty="0" smtClean="0"/>
              <a:t>3 Commit your works to the LORD, And your thoughts will be established. </a:t>
            </a:r>
          </a:p>
          <a:p>
            <a:r>
              <a:rPr lang="en-US" sz="3200" i="1" dirty="0" smtClean="0"/>
              <a:t>9  A man's heart plans his way, But the LORD directs his steps.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Avoid Distractions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Distractions </a:t>
            </a:r>
            <a:r>
              <a:rPr lang="en-US" sz="3600" dirty="0" smtClean="0"/>
              <a:t>break </a:t>
            </a:r>
            <a:r>
              <a:rPr lang="en-US" sz="3600" dirty="0" smtClean="0"/>
              <a:t>our </a:t>
            </a:r>
            <a:r>
              <a:rPr lang="en-US" sz="3600" dirty="0" smtClean="0"/>
              <a:t>focus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Broken focus results in waste of</a:t>
            </a:r>
          </a:p>
          <a:p>
            <a:pPr algn="ctr"/>
            <a:r>
              <a:rPr lang="en-US" sz="3600" dirty="0" smtClean="0"/>
              <a:t> </a:t>
            </a:r>
            <a:r>
              <a:rPr lang="en-US" sz="3600" dirty="0" smtClean="0"/>
              <a:t>time, energy and resources </a:t>
            </a:r>
            <a:endParaRPr lang="en-US" sz="3600" dirty="0" smtClean="0"/>
          </a:p>
          <a:p>
            <a:pPr algn="ctr"/>
            <a:r>
              <a:rPr lang="en-US" sz="3600" dirty="0" smtClean="0"/>
              <a:t>on </a:t>
            </a:r>
            <a:r>
              <a:rPr lang="en-US" sz="3600" dirty="0" smtClean="0"/>
              <a:t>things we were not supposed to be </a:t>
            </a:r>
            <a:r>
              <a:rPr lang="en-US" sz="3600" dirty="0" smtClean="0"/>
              <a:t>doing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The Lord Led Me As I Was On The Way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Genesis 24:27  </a:t>
            </a:r>
          </a:p>
          <a:p>
            <a:r>
              <a:rPr lang="en-US" sz="3200" i="1" dirty="0" smtClean="0"/>
              <a:t>And he said, "Blessed be the LORD God of my master Abraham, who has not forsaken His mercy and His truth toward my master. As for me, </a:t>
            </a:r>
            <a:r>
              <a:rPr lang="en-US" sz="3200" i="1" dirty="0" smtClean="0">
                <a:solidFill>
                  <a:srgbClr val="FF0000"/>
                </a:solidFill>
              </a:rPr>
              <a:t>being on the way, the LORD led me</a:t>
            </a:r>
            <a:r>
              <a:rPr lang="en-US" sz="3200" i="1" dirty="0" smtClean="0"/>
              <a:t> to the house of my master's brethren."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72000" y="1600200"/>
            <a:ext cx="0" cy="4876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1897082"/>
            <a:ext cx="464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1, The Word</a:t>
            </a:r>
          </a:p>
          <a:p>
            <a:r>
              <a:rPr lang="en-US" sz="3600" dirty="0" smtClean="0"/>
              <a:t>2, The inner witness of the Holy Spirit</a:t>
            </a:r>
          </a:p>
          <a:p>
            <a:r>
              <a:rPr lang="en-US" sz="3600" dirty="0" smtClean="0"/>
              <a:t>3, The voice of the Holy Spirit</a:t>
            </a:r>
          </a:p>
          <a:p>
            <a:r>
              <a:rPr lang="en-US" sz="3600" dirty="0" smtClean="0"/>
              <a:t>4, Gifts of the Holy Spirit</a:t>
            </a:r>
          </a:p>
          <a:p>
            <a:r>
              <a:rPr lang="en-US" sz="3600" dirty="0" smtClean="0"/>
              <a:t>5, Dreams and visions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689770" y="1897082"/>
            <a:ext cx="464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6, Prophecies</a:t>
            </a:r>
          </a:p>
          <a:p>
            <a:r>
              <a:rPr lang="en-US" sz="3600" dirty="0" smtClean="0"/>
              <a:t>7, Angels</a:t>
            </a:r>
          </a:p>
          <a:p>
            <a:r>
              <a:rPr lang="en-US" sz="3600" dirty="0" smtClean="0"/>
              <a:t>8, Godly counsel</a:t>
            </a:r>
          </a:p>
          <a:p>
            <a:r>
              <a:rPr lang="en-US" sz="3600" dirty="0" smtClean="0"/>
              <a:t>9, The renewed mind</a:t>
            </a:r>
          </a:p>
          <a:p>
            <a:r>
              <a:rPr lang="en-US" sz="3600" dirty="0" smtClean="0"/>
              <a:t>10, Times and seasons</a:t>
            </a:r>
          </a:p>
          <a:p>
            <a:r>
              <a:rPr lang="en-US" sz="3600" dirty="0" smtClean="0"/>
              <a:t>11, Circumstances and divine orchestrations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Avoid Dwelling In The Past, Look Ahead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Philippians 3:13-14</a:t>
            </a:r>
          </a:p>
          <a:p>
            <a:r>
              <a:rPr lang="en-US" sz="3200" i="1" dirty="0" smtClean="0"/>
              <a:t>13 Brethren, I do not count myself to have apprehended; but one thing I do, </a:t>
            </a:r>
            <a:r>
              <a:rPr lang="en-US" sz="3200" i="1" dirty="0" smtClean="0">
                <a:solidFill>
                  <a:srgbClr val="FF0000"/>
                </a:solidFill>
              </a:rPr>
              <a:t>forgetting</a:t>
            </a:r>
            <a:r>
              <a:rPr lang="en-US" sz="3200" i="1" dirty="0" smtClean="0"/>
              <a:t> those things which are behind and </a:t>
            </a:r>
            <a:r>
              <a:rPr lang="en-US" sz="3200" i="1" dirty="0" smtClean="0">
                <a:solidFill>
                  <a:srgbClr val="FF0000"/>
                </a:solidFill>
              </a:rPr>
              <a:t>reaching</a:t>
            </a:r>
            <a:r>
              <a:rPr lang="en-US" sz="3200" i="1" dirty="0" smtClean="0"/>
              <a:t> forward to those things which are ahead, </a:t>
            </a:r>
          </a:p>
          <a:p>
            <a:r>
              <a:rPr lang="en-US" sz="3200" i="1" dirty="0" smtClean="0"/>
              <a:t>14 I </a:t>
            </a:r>
            <a:r>
              <a:rPr lang="en-US" sz="3200" i="1" dirty="0" smtClean="0">
                <a:solidFill>
                  <a:srgbClr val="FF0000"/>
                </a:solidFill>
              </a:rPr>
              <a:t>press</a:t>
            </a:r>
            <a:r>
              <a:rPr lang="en-US" sz="3200" i="1" dirty="0" smtClean="0"/>
              <a:t> toward the goal for the prize of the upward call of God in Christ Jesus. 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72000" y="1600200"/>
            <a:ext cx="0" cy="4876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1897082"/>
            <a:ext cx="464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1, The Word</a:t>
            </a:r>
          </a:p>
          <a:p>
            <a:r>
              <a:rPr lang="en-US" sz="3600" dirty="0" smtClean="0"/>
              <a:t>2, The inner witness of the Holy Spirit</a:t>
            </a:r>
          </a:p>
          <a:p>
            <a:r>
              <a:rPr lang="en-US" sz="3600" dirty="0" smtClean="0"/>
              <a:t>3, The voice of the Holy Spirit</a:t>
            </a:r>
          </a:p>
          <a:p>
            <a:r>
              <a:rPr lang="en-US" sz="3600" dirty="0" smtClean="0"/>
              <a:t>4, Gifts of the Holy Spirit</a:t>
            </a:r>
          </a:p>
          <a:p>
            <a:r>
              <a:rPr lang="en-US" sz="3600" dirty="0" smtClean="0"/>
              <a:t>5, Dreams and visions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689770" y="1897082"/>
            <a:ext cx="464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6, Prophecies</a:t>
            </a:r>
          </a:p>
          <a:p>
            <a:r>
              <a:rPr lang="en-US" sz="3600" dirty="0" smtClean="0"/>
              <a:t>7, Angels</a:t>
            </a:r>
          </a:p>
          <a:p>
            <a:r>
              <a:rPr lang="en-US" sz="3600" dirty="0" smtClean="0"/>
              <a:t>8, Godly counsel</a:t>
            </a:r>
          </a:p>
          <a:p>
            <a:r>
              <a:rPr lang="en-US" sz="3600" dirty="0" smtClean="0"/>
              <a:t>9, The renewed mind</a:t>
            </a:r>
          </a:p>
          <a:p>
            <a:r>
              <a:rPr lang="en-US" sz="3600" dirty="0" smtClean="0"/>
              <a:t>10, Times and seasons</a:t>
            </a:r>
          </a:p>
          <a:p>
            <a:r>
              <a:rPr lang="en-US" sz="3600" dirty="0" smtClean="0"/>
              <a:t>11, Circumstances and divine orchestrations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More Ways Than One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Job 33:14-16</a:t>
            </a:r>
          </a:p>
          <a:p>
            <a:r>
              <a:rPr lang="en-US" sz="3200" i="1" dirty="0" smtClean="0"/>
              <a:t>14 For </a:t>
            </a:r>
            <a:r>
              <a:rPr lang="en-US" sz="3200" i="1" dirty="0" smtClean="0">
                <a:solidFill>
                  <a:srgbClr val="FF0000"/>
                </a:solidFill>
              </a:rPr>
              <a:t>God may speak in one way, or in another, </a:t>
            </a:r>
            <a:r>
              <a:rPr lang="en-US" sz="3200" i="1" dirty="0" smtClean="0"/>
              <a:t>Yet man does not </a:t>
            </a:r>
            <a:r>
              <a:rPr lang="en-US" sz="3200" i="1" dirty="0" smtClean="0">
                <a:solidFill>
                  <a:srgbClr val="FF0000"/>
                </a:solidFill>
              </a:rPr>
              <a:t>perceive</a:t>
            </a:r>
            <a:r>
              <a:rPr lang="en-US" sz="3200" i="1" dirty="0" smtClean="0"/>
              <a:t> it. </a:t>
            </a:r>
          </a:p>
          <a:p>
            <a:r>
              <a:rPr lang="en-US" sz="3200" i="1" dirty="0" smtClean="0"/>
              <a:t>15 In a dream, in a vision of the night, When deep sleep falls upon men, While slumbering on their beds, </a:t>
            </a:r>
          </a:p>
          <a:p>
            <a:r>
              <a:rPr lang="en-US" sz="3200" i="1" dirty="0" smtClean="0"/>
              <a:t>16 Then </a:t>
            </a:r>
            <a:r>
              <a:rPr lang="en-US" sz="3200" i="1" dirty="0" smtClean="0">
                <a:solidFill>
                  <a:srgbClr val="FF0000"/>
                </a:solidFill>
              </a:rPr>
              <a:t>He opens the ears of men</a:t>
            </a:r>
            <a:r>
              <a:rPr lang="en-US" sz="3200" i="1" dirty="0" smtClean="0"/>
              <a:t>, And seals their instruction.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Testing And Validating Your Leading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956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Test and validate </a:t>
            </a:r>
            <a:endParaRPr lang="en-US" sz="3600" dirty="0" smtClean="0"/>
          </a:p>
          <a:p>
            <a:pPr algn="ctr"/>
            <a:r>
              <a:rPr lang="en-US" sz="3600" dirty="0" smtClean="0"/>
              <a:t>what </a:t>
            </a:r>
            <a:r>
              <a:rPr lang="en-US" sz="3600" dirty="0" smtClean="0"/>
              <a:t>you receive</a:t>
            </a:r>
          </a:p>
          <a:p>
            <a:pPr algn="ctr"/>
            <a:r>
              <a:rPr lang="en-US" sz="3600" dirty="0" smtClean="0"/>
              <a:t>with the </a:t>
            </a:r>
            <a:r>
              <a:rPr lang="en-US" sz="3600" dirty="0" smtClean="0">
                <a:solidFill>
                  <a:srgbClr val="FF0000"/>
                </a:solidFill>
              </a:rPr>
              <a:t>Word of God </a:t>
            </a:r>
            <a:r>
              <a:rPr lang="en-US" sz="3600" dirty="0" smtClean="0"/>
              <a:t>and </a:t>
            </a:r>
          </a:p>
          <a:p>
            <a:pPr algn="ctr"/>
            <a:r>
              <a:rPr lang="en-US" sz="3600" dirty="0" smtClean="0"/>
              <a:t>with the inner witness of the </a:t>
            </a:r>
            <a:r>
              <a:rPr lang="en-US" sz="3600" dirty="0" smtClean="0">
                <a:solidFill>
                  <a:srgbClr val="FF0000"/>
                </a:solidFill>
              </a:rPr>
              <a:t>Holy Spirit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Testing And Validating Your Leading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14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/>
              <a:t>Ask: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1) Is what I feel led to do aligned and in harmony with the Word of God? </a:t>
            </a:r>
          </a:p>
          <a:p>
            <a:pPr algn="just"/>
            <a:r>
              <a:rPr lang="en-US" sz="3600" dirty="0" smtClean="0"/>
              <a:t>Is </a:t>
            </a:r>
            <a:r>
              <a:rPr lang="en-US" sz="3600" dirty="0" smtClean="0"/>
              <a:t>it aligned to the nature and character of </a:t>
            </a:r>
            <a:r>
              <a:rPr lang="en-US" sz="3600" dirty="0" smtClean="0"/>
              <a:t>God?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Testing And Validating Your Leading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/>
              <a:t>Ask: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2) What is the Holy Spirit witnessing (speaking) in my spirit about this? </a:t>
            </a:r>
          </a:p>
          <a:p>
            <a:pPr algn="just"/>
            <a:r>
              <a:rPr lang="en-US" sz="3600" dirty="0" smtClean="0"/>
              <a:t>Do I sense His peace and His approval on this matter?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Two Or Three Witnesses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smtClean="0"/>
              <a:t>2 Corinthians 13:1</a:t>
            </a:r>
          </a:p>
          <a:p>
            <a:pPr algn="just"/>
            <a:r>
              <a:rPr lang="en-US" sz="3200" i="1" dirty="0" smtClean="0"/>
              <a:t>This will be the third time I am coming to you. "BY THE MOUTH OF TWO OR THREE WITNESSES EVERY WORD SHALL BE ESTABLISHED." </a:t>
            </a:r>
            <a:endParaRPr lang="en-US" sz="3200" i="1" dirty="0" smtClean="0"/>
          </a:p>
          <a:p>
            <a:pPr algn="just"/>
            <a:endParaRPr lang="en-US" sz="3200" i="1" dirty="0" smtClean="0"/>
          </a:p>
          <a:p>
            <a:pPr algn="r"/>
            <a:r>
              <a:rPr lang="en-US" sz="3200" i="1" dirty="0" smtClean="0"/>
              <a:t>(Deuteronomy 19:15</a:t>
            </a:r>
            <a:r>
              <a:rPr lang="en-US" sz="3200" i="1" dirty="0" smtClean="0"/>
              <a:t>)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We Are All Learning, So We Will Make Mistakes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smtClean="0"/>
              <a:t>John 10:4-5,27</a:t>
            </a:r>
          </a:p>
          <a:p>
            <a:pPr algn="just"/>
            <a:r>
              <a:rPr lang="en-US" sz="3200" i="1" dirty="0" smtClean="0"/>
              <a:t>4  And when he brings out his own sheep, he goes before them; and </a:t>
            </a:r>
            <a:r>
              <a:rPr lang="en-US" sz="3200" i="1" dirty="0" smtClean="0">
                <a:solidFill>
                  <a:srgbClr val="FF0000"/>
                </a:solidFill>
              </a:rPr>
              <a:t>the sheep follow him, for they </a:t>
            </a:r>
            <a:r>
              <a:rPr lang="en-US" sz="3200" i="1" u="sng" dirty="0" smtClean="0">
                <a:solidFill>
                  <a:srgbClr val="FF0000"/>
                </a:solidFill>
              </a:rPr>
              <a:t>know his voice</a:t>
            </a:r>
            <a:r>
              <a:rPr lang="en-US" sz="3200" i="1" dirty="0" smtClean="0"/>
              <a:t>. </a:t>
            </a:r>
          </a:p>
          <a:p>
            <a:pPr algn="just"/>
            <a:r>
              <a:rPr lang="en-US" sz="3200" i="1" dirty="0" smtClean="0"/>
              <a:t>5  Yet they will by no means follow a stranger, but will flee from him, for they do not know </a:t>
            </a:r>
            <a:r>
              <a:rPr lang="en-US" sz="3200" i="1" dirty="0" smtClean="0">
                <a:solidFill>
                  <a:srgbClr val="FF0000"/>
                </a:solidFill>
              </a:rPr>
              <a:t>the voice of strangers</a:t>
            </a:r>
            <a:r>
              <a:rPr lang="en-US" sz="3200" i="1" dirty="0" smtClean="0"/>
              <a:t>." </a:t>
            </a:r>
          </a:p>
          <a:p>
            <a:pPr algn="just"/>
            <a:r>
              <a:rPr lang="en-US" sz="3200" i="1" dirty="0" smtClean="0"/>
              <a:t>27 My sheep </a:t>
            </a:r>
            <a:r>
              <a:rPr lang="en-US" sz="3200" i="1" u="sng" dirty="0" smtClean="0">
                <a:solidFill>
                  <a:srgbClr val="FF0000"/>
                </a:solidFill>
              </a:rPr>
              <a:t>hear My voice</a:t>
            </a:r>
            <a:r>
              <a:rPr lang="en-US" sz="3200" i="1" dirty="0" smtClean="0"/>
              <a:t>, and I know them, and </a:t>
            </a:r>
            <a:r>
              <a:rPr lang="en-US" sz="3200" i="1" dirty="0" smtClean="0">
                <a:solidFill>
                  <a:srgbClr val="FF0000"/>
                </a:solidFill>
              </a:rPr>
              <a:t>they follow Me</a:t>
            </a:r>
            <a:r>
              <a:rPr lang="en-US" sz="3200" i="1" dirty="0" smtClean="0"/>
              <a:t>. 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Getting Back On Course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352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smtClean="0"/>
              <a:t>Psalm 18:36  </a:t>
            </a:r>
          </a:p>
          <a:p>
            <a:pPr algn="just"/>
            <a:r>
              <a:rPr lang="en-US" sz="3200" i="1" dirty="0" smtClean="0"/>
              <a:t>You enlarged my path under me, So my feet did not slip</a:t>
            </a:r>
            <a:r>
              <a:rPr lang="en-US" sz="3200" i="1" dirty="0" smtClean="0"/>
              <a:t>.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881</Words>
  <Application>Microsoft Office PowerPoint</Application>
  <PresentationFormat>On-screen Show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301</cp:revision>
  <dcterms:created xsi:type="dcterms:W3CDTF">2006-08-16T00:00:00Z</dcterms:created>
  <dcterms:modified xsi:type="dcterms:W3CDTF">2019-06-10T18:30:24Z</dcterms:modified>
</cp:coreProperties>
</file>