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9-04-28-Faith Works by Love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-04-28-Faith Works by Love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IS NOT ARROGANT </a:t>
            </a:r>
          </a:p>
          <a:p>
            <a:pPr algn="ctr"/>
            <a:r>
              <a:rPr lang="en-US" sz="3600" dirty="0" smtClean="0"/>
              <a:t>OR VAIN-GLORYING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GOD'S LOVE IS NOT </a:t>
            </a:r>
          </a:p>
          <a:p>
            <a:pPr algn="ctr"/>
            <a:r>
              <a:rPr lang="en-US" sz="3600" dirty="0" smtClean="0"/>
              <a:t>RUDE OR ILL-MANNERED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IS NOT </a:t>
            </a:r>
          </a:p>
          <a:p>
            <a:pPr algn="ctr"/>
            <a:r>
              <a:rPr lang="en-US" sz="3600" dirty="0" smtClean="0"/>
              <a:t>SELF-SEEKING, </a:t>
            </a:r>
          </a:p>
          <a:p>
            <a:pPr algn="ctr"/>
            <a:r>
              <a:rPr lang="en-US" sz="3600" dirty="0" smtClean="0"/>
              <a:t>SELF-PROMOTING, OR </a:t>
            </a:r>
          </a:p>
          <a:p>
            <a:pPr algn="ctr"/>
            <a:r>
              <a:rPr lang="en-US" sz="3600" dirty="0" smtClean="0"/>
              <a:t>SELF-CENTERED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IS NOT </a:t>
            </a:r>
          </a:p>
          <a:p>
            <a:pPr algn="ctr"/>
            <a:r>
              <a:rPr lang="en-US" sz="3600" dirty="0" smtClean="0"/>
              <a:t>IRRITABLE OR </a:t>
            </a:r>
          </a:p>
          <a:p>
            <a:pPr algn="ctr"/>
            <a:r>
              <a:rPr lang="en-US" sz="3600" dirty="0" smtClean="0"/>
              <a:t>EASILY ANGERED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IS NOT </a:t>
            </a:r>
          </a:p>
          <a:p>
            <a:pPr algn="ctr"/>
            <a:r>
              <a:rPr lang="en-US" sz="3600" dirty="0" smtClean="0"/>
              <a:t>MALICIOUS, </a:t>
            </a:r>
          </a:p>
          <a:p>
            <a:pPr algn="ctr"/>
            <a:r>
              <a:rPr lang="en-US" sz="3600" dirty="0" smtClean="0"/>
              <a:t>CUNNING, </a:t>
            </a:r>
          </a:p>
          <a:p>
            <a:pPr algn="ctr"/>
            <a:r>
              <a:rPr lang="en-US" sz="3600" dirty="0" smtClean="0"/>
              <a:t>CONNIVING, AND </a:t>
            </a:r>
          </a:p>
          <a:p>
            <a:pPr algn="ctr"/>
            <a:r>
              <a:rPr lang="en-US" sz="3600" dirty="0" smtClean="0"/>
              <a:t>HAS NO EVIL INTENT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LOVE, GOD'S LOVE </a:t>
            </a:r>
          </a:p>
          <a:p>
            <a:pPr algn="ctr"/>
            <a:r>
              <a:rPr lang="en-US" sz="3600" dirty="0" smtClean="0"/>
              <a:t>DOES NOT CELEBRATE OR </a:t>
            </a:r>
          </a:p>
          <a:p>
            <a:pPr algn="ctr"/>
            <a:r>
              <a:rPr lang="en-US" sz="3600" dirty="0" smtClean="0"/>
              <a:t>PROMOTE SIN OR </a:t>
            </a:r>
          </a:p>
          <a:p>
            <a:pPr algn="ctr"/>
            <a:r>
              <a:rPr lang="en-US" sz="3600" dirty="0" smtClean="0"/>
              <a:t>UNGODLINESS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LOVE </a:t>
            </a:r>
          </a:p>
          <a:p>
            <a:pPr algn="ctr"/>
            <a:r>
              <a:rPr lang="en-US" sz="3600" dirty="0" smtClean="0"/>
              <a:t>CELEBRATES </a:t>
            </a:r>
          </a:p>
          <a:p>
            <a:pPr algn="ctr"/>
            <a:r>
              <a:rPr lang="en-US" sz="3600" dirty="0" smtClean="0"/>
              <a:t>TRUTH, </a:t>
            </a:r>
          </a:p>
          <a:p>
            <a:pPr algn="ctr"/>
            <a:r>
              <a:rPr lang="en-US" sz="3600" dirty="0" smtClean="0"/>
              <a:t>RIGHTEOUSNESS AND </a:t>
            </a:r>
          </a:p>
          <a:p>
            <a:pPr algn="ctr"/>
            <a:r>
              <a:rPr lang="en-US" sz="3600" dirty="0" smtClean="0"/>
              <a:t>HOLINESS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LOVE </a:t>
            </a:r>
          </a:p>
          <a:p>
            <a:pPr algn="ctr"/>
            <a:r>
              <a:rPr lang="en-US" sz="3600" dirty="0" smtClean="0"/>
              <a:t>ENDURES </a:t>
            </a:r>
          </a:p>
          <a:p>
            <a:pPr algn="ctr"/>
            <a:r>
              <a:rPr lang="en-US" sz="3600" dirty="0" smtClean="0"/>
              <a:t>THROUGH </a:t>
            </a:r>
          </a:p>
          <a:p>
            <a:pPr algn="ctr"/>
            <a:r>
              <a:rPr lang="en-US" sz="3600" dirty="0" smtClean="0"/>
              <a:t>ALL THINGS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BELIEVES </a:t>
            </a:r>
          </a:p>
          <a:p>
            <a:pPr algn="ctr"/>
            <a:r>
              <a:rPr lang="en-US" sz="3600" dirty="0" smtClean="0"/>
              <a:t>THE BEST </a:t>
            </a:r>
          </a:p>
          <a:p>
            <a:pPr algn="ctr"/>
            <a:r>
              <a:rPr lang="en-US" sz="3600" dirty="0" smtClean="0"/>
              <a:t>FOR EVERY PERSON </a:t>
            </a:r>
          </a:p>
          <a:p>
            <a:pPr algn="ctr"/>
            <a:r>
              <a:rPr lang="en-US" sz="3600" dirty="0" smtClean="0"/>
              <a:t>IN EVERY SITUATION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HOPES, </a:t>
            </a:r>
          </a:p>
          <a:p>
            <a:pPr algn="ctr"/>
            <a:r>
              <a:rPr lang="en-US" sz="3600" dirty="0" smtClean="0"/>
              <a:t>ENVISIONS AND SEES </a:t>
            </a:r>
          </a:p>
          <a:p>
            <a:pPr algn="ctr"/>
            <a:r>
              <a:rPr lang="en-US" sz="3600" dirty="0" smtClean="0"/>
              <a:t>THE BEST, </a:t>
            </a:r>
          </a:p>
          <a:p>
            <a:pPr algn="ctr"/>
            <a:r>
              <a:rPr lang="en-US" sz="3600" dirty="0" smtClean="0"/>
              <a:t>THE GOOD </a:t>
            </a:r>
          </a:p>
          <a:p>
            <a:pPr algn="ctr"/>
            <a:r>
              <a:rPr lang="en-US" sz="3600" dirty="0" smtClean="0"/>
              <a:t>IN THE MIDST OF EVERY SITUATION, </a:t>
            </a:r>
          </a:p>
          <a:p>
            <a:pPr algn="ctr"/>
            <a:r>
              <a:rPr lang="en-US" sz="3600" dirty="0" smtClean="0"/>
              <a:t>AND CAN STAND THROUGH </a:t>
            </a:r>
          </a:p>
          <a:p>
            <a:pPr algn="ctr"/>
            <a:r>
              <a:rPr lang="en-US" sz="3600" dirty="0" smtClean="0"/>
              <a:t>ANY TRIAL OR HARDSHIP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Galatians 5:6  </a:t>
            </a:r>
          </a:p>
          <a:p>
            <a:r>
              <a:rPr lang="en-US" sz="3200" i="1" dirty="0" smtClean="0"/>
              <a:t>For in Christ Jesus neither circumcision nor </a:t>
            </a:r>
            <a:r>
              <a:rPr lang="en-US" sz="3200" i="1" dirty="0" err="1" smtClean="0"/>
              <a:t>uncircumcision</a:t>
            </a:r>
            <a:r>
              <a:rPr lang="en-US" sz="3200" i="1" dirty="0" smtClean="0"/>
              <a:t> avails anything, but </a:t>
            </a:r>
            <a:r>
              <a:rPr lang="en-US" sz="3200" i="1" dirty="0" smtClean="0">
                <a:solidFill>
                  <a:srgbClr val="FF0000"/>
                </a:solidFill>
              </a:rPr>
              <a:t>faith working through love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KIND OF LOVE, </a:t>
            </a:r>
          </a:p>
          <a:p>
            <a:pPr algn="ctr"/>
            <a:r>
              <a:rPr lang="en-US" sz="3600" dirty="0" smtClean="0"/>
              <a:t>THE GOD-KIND OF LOVE, </a:t>
            </a:r>
          </a:p>
          <a:p>
            <a:pPr algn="ctr"/>
            <a:r>
              <a:rPr lang="en-US" sz="3600" dirty="0" smtClean="0"/>
              <a:t>EXPRESSED THROUGH US, </a:t>
            </a:r>
          </a:p>
          <a:p>
            <a:pPr algn="ctr"/>
            <a:r>
              <a:rPr lang="en-US" sz="3600" dirty="0" smtClean="0"/>
              <a:t>WILL NEVER FAIL OR </a:t>
            </a:r>
          </a:p>
          <a:p>
            <a:pPr algn="ctr"/>
            <a:r>
              <a:rPr lang="en-US" sz="3600" dirty="0" smtClean="0"/>
              <a:t>FALL SHORT OF AFFECTING </a:t>
            </a:r>
          </a:p>
          <a:p>
            <a:pPr algn="ctr"/>
            <a:r>
              <a:rPr lang="en-US" sz="3600" dirty="0" smtClean="0"/>
              <a:t>GOD'S WILL AND PURPOSE, </a:t>
            </a:r>
          </a:p>
          <a:p>
            <a:pPr algn="ctr"/>
            <a:r>
              <a:rPr lang="en-US" sz="3600" dirty="0" smtClean="0"/>
              <a:t>AND ITS FRUIT WILL REMAIN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Romans 5:5</a:t>
            </a:r>
          </a:p>
          <a:p>
            <a:r>
              <a:rPr lang="en-US" sz="3200" i="1" dirty="0" smtClean="0"/>
              <a:t>Now hope does not disappoint, because the love of God has been poured out in our hearts by the Holy Spirit who was given to us. </a:t>
            </a: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/>
              <a:t>key to walking in love </a:t>
            </a:r>
            <a:endParaRPr lang="en-US" sz="3600" dirty="0" smtClean="0"/>
          </a:p>
          <a:p>
            <a:pPr algn="ctr"/>
            <a:r>
              <a:rPr lang="en-US" sz="3600" dirty="0" smtClean="0"/>
              <a:t>is </a:t>
            </a:r>
            <a:r>
              <a:rPr lang="en-US" sz="3600" dirty="0" smtClean="0"/>
              <a:t>to walk in the Spirit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 Timothy 1:5  </a:t>
            </a:r>
          </a:p>
          <a:p>
            <a:r>
              <a:rPr lang="en-US" sz="3200" i="1" dirty="0" smtClean="0"/>
              <a:t>Now the purpose of the commandment is love from a pure heart, from a good conscience, and from sincere faith,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7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 MOTIVATED BY LOVE, </a:t>
            </a:r>
          </a:p>
          <a:p>
            <a:pPr algn="ctr"/>
            <a:r>
              <a:rPr lang="en-US" sz="3600" dirty="0" smtClean="0"/>
              <a:t>AS YOU EXERCISE FAITH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'</a:t>
            </a:r>
            <a:r>
              <a:rPr lang="en-US" sz="3600" dirty="0" smtClean="0">
                <a:solidFill>
                  <a:srgbClr val="FF0000"/>
                </a:solidFill>
              </a:rPr>
              <a:t>agape</a:t>
            </a:r>
            <a:r>
              <a:rPr lang="en-US" sz="3600" dirty="0" smtClean="0"/>
              <a:t>', the God-kind of love, </a:t>
            </a:r>
            <a:endParaRPr lang="en-US" sz="3600" dirty="0" smtClean="0"/>
          </a:p>
          <a:p>
            <a:pPr algn="ctr"/>
            <a:r>
              <a:rPr lang="en-US" sz="3600" dirty="0" smtClean="0"/>
              <a:t>love </a:t>
            </a:r>
            <a:r>
              <a:rPr lang="en-US" sz="3600" dirty="0" smtClean="0"/>
              <a:t>that lays itself down for the </a:t>
            </a:r>
            <a:r>
              <a:rPr lang="en-US" sz="3600" dirty="0" smtClean="0"/>
              <a:t>other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'</a:t>
            </a:r>
            <a:r>
              <a:rPr lang="en-US" sz="3600" dirty="0" err="1" smtClean="0">
                <a:solidFill>
                  <a:srgbClr val="FF0000"/>
                </a:solidFill>
              </a:rPr>
              <a:t>storge</a:t>
            </a:r>
            <a:r>
              <a:rPr lang="en-US" sz="3600" dirty="0" smtClean="0"/>
              <a:t>'</a:t>
            </a:r>
            <a:r>
              <a:rPr lang="en-US" sz="3600" dirty="0" smtClean="0"/>
              <a:t> family </a:t>
            </a:r>
            <a:r>
              <a:rPr lang="en-US" sz="3600" dirty="0" smtClean="0"/>
              <a:t>love</a:t>
            </a:r>
          </a:p>
          <a:p>
            <a:pPr algn="ctr"/>
            <a:r>
              <a:rPr lang="en-US" sz="3600" dirty="0" smtClean="0"/>
              <a:t>'</a:t>
            </a:r>
            <a:r>
              <a:rPr lang="en-US" sz="3600" dirty="0" err="1" smtClean="0">
                <a:solidFill>
                  <a:srgbClr val="FF0000"/>
                </a:solidFill>
              </a:rPr>
              <a:t>philia</a:t>
            </a:r>
            <a:r>
              <a:rPr lang="en-US" sz="3600" dirty="0" smtClean="0"/>
              <a:t>'</a:t>
            </a:r>
            <a:r>
              <a:rPr lang="en-US" sz="3600" dirty="0" smtClean="0"/>
              <a:t> friendship </a:t>
            </a:r>
            <a:r>
              <a:rPr lang="en-US" sz="3600" dirty="0" smtClean="0"/>
              <a:t>love</a:t>
            </a:r>
          </a:p>
          <a:p>
            <a:pPr algn="ctr"/>
            <a:r>
              <a:rPr lang="en-US" sz="3600" dirty="0" smtClean="0"/>
              <a:t>'</a:t>
            </a:r>
            <a:r>
              <a:rPr lang="en-US" sz="3600" dirty="0" err="1" smtClean="0">
                <a:solidFill>
                  <a:srgbClr val="FF0000"/>
                </a:solidFill>
              </a:rPr>
              <a:t>eros</a:t>
            </a:r>
            <a:r>
              <a:rPr lang="en-US" sz="3600" dirty="0" smtClean="0"/>
              <a:t>'</a:t>
            </a:r>
            <a:r>
              <a:rPr lang="en-US" sz="3600" dirty="0" smtClean="0"/>
              <a:t> sexual </a:t>
            </a:r>
            <a:r>
              <a:rPr lang="en-US" sz="3600" dirty="0" smtClean="0"/>
              <a:t>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Faith works through </a:t>
            </a:r>
            <a:r>
              <a:rPr lang="en-US" sz="3600" dirty="0" smtClean="0">
                <a:solidFill>
                  <a:srgbClr val="FF0000"/>
                </a:solidFill>
              </a:rPr>
              <a:t>agape</a:t>
            </a:r>
            <a:r>
              <a:rPr lang="en-US" sz="3600" dirty="0" smtClean="0"/>
              <a:t>, </a:t>
            </a:r>
            <a:endParaRPr lang="en-US" sz="3600" dirty="0" smtClean="0"/>
          </a:p>
          <a:p>
            <a:pPr algn="ctr"/>
            <a:r>
              <a:rPr lang="en-US" sz="3600" dirty="0" smtClean="0"/>
              <a:t>the </a:t>
            </a:r>
            <a:r>
              <a:rPr lang="en-US" sz="3600" dirty="0" smtClean="0"/>
              <a:t>self-denying, sacrificing, </a:t>
            </a:r>
            <a:endParaRPr lang="en-US" sz="3600" dirty="0" smtClean="0"/>
          </a:p>
          <a:p>
            <a:pPr algn="ctr"/>
            <a:r>
              <a:rPr lang="en-US" sz="3600" dirty="0" smtClean="0"/>
              <a:t>putting-the-other-person-first</a:t>
            </a:r>
            <a:r>
              <a:rPr lang="en-US" sz="3600" dirty="0" smtClean="0"/>
              <a:t>, </a:t>
            </a:r>
            <a:endParaRPr lang="en-US" sz="3600" dirty="0" smtClean="0"/>
          </a:p>
          <a:p>
            <a:pPr algn="ctr"/>
            <a:r>
              <a:rPr lang="en-US" sz="3600" dirty="0" smtClean="0"/>
              <a:t>God-kind </a:t>
            </a:r>
            <a:r>
              <a:rPr lang="en-US" sz="3600" dirty="0" smtClean="0"/>
              <a:t>of </a:t>
            </a:r>
            <a:r>
              <a:rPr lang="en-US" sz="3600" dirty="0" smtClean="0"/>
              <a:t>love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 Corinthians 13:1-2,13</a:t>
            </a:r>
          </a:p>
          <a:p>
            <a:r>
              <a:rPr lang="en-US" sz="3200" i="1" dirty="0" smtClean="0"/>
              <a:t>1 Though I speak with the tongues of men and of angels, but have not </a:t>
            </a:r>
            <a:r>
              <a:rPr lang="en-US" sz="3200" i="1" dirty="0" smtClean="0">
                <a:solidFill>
                  <a:srgbClr val="FF0000"/>
                </a:solidFill>
              </a:rPr>
              <a:t>love</a:t>
            </a:r>
            <a:r>
              <a:rPr lang="en-US" sz="3200" i="1" dirty="0" smtClean="0"/>
              <a:t>, I have become sounding brass or a clanging cymbal. </a:t>
            </a:r>
          </a:p>
          <a:p>
            <a:r>
              <a:rPr lang="en-US" sz="3200" i="1" dirty="0" smtClean="0"/>
              <a:t>2 And though I have the gift of prophecy, and understand all mysteries and all knowledge, and though I have all faith, so that I could remove mountains, but have not </a:t>
            </a:r>
            <a:r>
              <a:rPr lang="en-US" sz="3200" i="1" dirty="0" smtClean="0">
                <a:solidFill>
                  <a:srgbClr val="FF0000"/>
                </a:solidFill>
              </a:rPr>
              <a:t>love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rgbClr val="FF0000"/>
                </a:solidFill>
              </a:rPr>
              <a:t>I am nothing</a:t>
            </a:r>
            <a:r>
              <a:rPr lang="en-US" sz="3200" i="1" dirty="0" smtClean="0"/>
              <a:t>.</a:t>
            </a:r>
          </a:p>
          <a:p>
            <a:r>
              <a:rPr lang="en-US" sz="3200" i="1" dirty="0" smtClean="0"/>
              <a:t>13 And now abide faith, hope, love, these three; but </a:t>
            </a:r>
            <a:r>
              <a:rPr lang="en-US" sz="3200" i="1" dirty="0" smtClean="0">
                <a:solidFill>
                  <a:srgbClr val="FF0000"/>
                </a:solidFill>
              </a:rPr>
              <a:t>the greatest of these is love</a:t>
            </a:r>
            <a:r>
              <a:rPr lang="en-US" sz="3200" i="1" dirty="0" smtClean="0"/>
              <a:t>.</a:t>
            </a: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124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 Corinthians 13:4-8</a:t>
            </a:r>
          </a:p>
          <a:p>
            <a:r>
              <a:rPr lang="en-US" sz="3200" i="1" dirty="0" smtClean="0"/>
              <a:t>4 Love suffers long and is kind; love does not envy; love does not parade itself, is not puffed up; </a:t>
            </a:r>
          </a:p>
          <a:p>
            <a:r>
              <a:rPr lang="en-US" sz="3200" i="1" dirty="0" smtClean="0"/>
              <a:t>5 does not behave rudely, does not seek its own, is not provoked, thinks no evil; </a:t>
            </a:r>
          </a:p>
          <a:p>
            <a:r>
              <a:rPr lang="en-US" sz="3200" i="1" dirty="0" smtClean="0"/>
              <a:t>6 does not rejoice in iniquity, but rejoices in the truth;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124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 Corinthians 13:4-8</a:t>
            </a:r>
          </a:p>
          <a:p>
            <a:r>
              <a:rPr lang="en-US" sz="3200" i="1" dirty="0" smtClean="0"/>
              <a:t>7 </a:t>
            </a:r>
            <a:r>
              <a:rPr lang="en-US" sz="3200" i="1" dirty="0" smtClean="0"/>
              <a:t>bears all things, believes all things, hopes all things, endures all things. </a:t>
            </a:r>
          </a:p>
          <a:p>
            <a:r>
              <a:rPr lang="en-US" sz="3200" i="1" dirty="0" smtClean="0"/>
              <a:t>8 Love never fails. But whether there are prophecies, they will fail; whether there are tongues, they will cease; whether there is knowledge, it will vanish away. </a:t>
            </a: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LOVE, GOD'S LOVE IN US, </a:t>
            </a:r>
          </a:p>
          <a:p>
            <a:pPr algn="ctr"/>
            <a:r>
              <a:rPr lang="en-US" sz="3600" dirty="0" smtClean="0"/>
              <a:t>IS </a:t>
            </a:r>
            <a:r>
              <a:rPr lang="en-US" sz="3600" dirty="0" smtClean="0">
                <a:solidFill>
                  <a:srgbClr val="FF0000"/>
                </a:solidFill>
              </a:rPr>
              <a:t>PATIENT AND KIND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IS NOT JEALOUS, </a:t>
            </a:r>
          </a:p>
          <a:p>
            <a:pPr algn="ctr"/>
            <a:r>
              <a:rPr lang="en-US" sz="3600" dirty="0" smtClean="0"/>
              <a:t>IS NOT BOASTFUL, </a:t>
            </a:r>
          </a:p>
          <a:p>
            <a:pPr algn="ctr"/>
            <a:r>
              <a:rPr lang="en-US" sz="3600" dirty="0" smtClean="0"/>
              <a:t>NOT COMPETING OR </a:t>
            </a:r>
          </a:p>
          <a:p>
            <a:pPr algn="ctr"/>
            <a:r>
              <a:rPr lang="en-US" sz="3600" dirty="0" smtClean="0"/>
              <a:t>TRYING TO OUT-DO THE OTHER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508</Words>
  <Application>Microsoft Office PowerPoint</Application>
  <PresentationFormat>On-screen Show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20</cp:revision>
  <dcterms:created xsi:type="dcterms:W3CDTF">2006-08-16T00:00:00Z</dcterms:created>
  <dcterms:modified xsi:type="dcterms:W3CDTF">2019-04-26T10:11:42Z</dcterms:modified>
</cp:coreProperties>
</file>