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9-04-14-Power of Collective Faith 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-04-14-Power of Collective Faith 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</a:rPr>
              <a:t>Paul Supernaturally Healed After Being Stoned</a:t>
            </a: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334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Acts 14:19-22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19 Then Jews from Antioch and </a:t>
            </a:r>
            <a:r>
              <a:rPr lang="en-US" sz="3200" i="1" dirty="0" err="1" smtClean="0">
                <a:solidFill>
                  <a:schemeClr val="bg1"/>
                </a:solidFill>
              </a:rPr>
              <a:t>Iconium</a:t>
            </a:r>
            <a:r>
              <a:rPr lang="en-US" sz="3200" i="1" dirty="0" smtClean="0">
                <a:solidFill>
                  <a:schemeClr val="bg1"/>
                </a:solidFill>
              </a:rPr>
              <a:t> came there; and having persuaded the multitudes, they stoned Paul and dragged him out of the city, supposing him to be dead. 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</a:rPr>
              <a:t>Paul Supernaturally Healed After Being Stoned</a:t>
            </a: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334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Acts 14:19-22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20 </a:t>
            </a:r>
            <a:r>
              <a:rPr lang="en-US" sz="3200" i="1" dirty="0" smtClean="0">
                <a:solidFill>
                  <a:schemeClr val="bg1"/>
                </a:solidFill>
              </a:rPr>
              <a:t>However, </a:t>
            </a:r>
            <a:r>
              <a:rPr lang="en-US" sz="3200" i="1" dirty="0" smtClean="0">
                <a:solidFill>
                  <a:srgbClr val="FFFF00"/>
                </a:solidFill>
              </a:rPr>
              <a:t>when the disciples gathered around him</a:t>
            </a:r>
            <a:r>
              <a:rPr lang="en-US" sz="3200" i="1" dirty="0" smtClean="0">
                <a:solidFill>
                  <a:schemeClr val="bg1"/>
                </a:solidFill>
              </a:rPr>
              <a:t>, he rose up and went into the city. And the next day he departed with Barnabas to </a:t>
            </a:r>
            <a:r>
              <a:rPr lang="en-US" sz="3200" i="1" dirty="0" err="1" smtClean="0">
                <a:solidFill>
                  <a:schemeClr val="bg1"/>
                </a:solidFill>
              </a:rPr>
              <a:t>Derbe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21 And when they had preached the gospel to that city and made many disciples, they returned to </a:t>
            </a:r>
            <a:r>
              <a:rPr lang="en-US" sz="3200" i="1" dirty="0" err="1" smtClean="0">
                <a:solidFill>
                  <a:schemeClr val="bg1"/>
                </a:solidFill>
              </a:rPr>
              <a:t>Lystra</a:t>
            </a:r>
            <a:r>
              <a:rPr lang="en-US" sz="3200" i="1" dirty="0" smtClean="0">
                <a:solidFill>
                  <a:schemeClr val="bg1"/>
                </a:solidFill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</a:rPr>
              <a:t>Iconium</a:t>
            </a:r>
            <a:r>
              <a:rPr lang="en-US" sz="3200" i="1" dirty="0" smtClean="0">
                <a:solidFill>
                  <a:schemeClr val="bg1"/>
                </a:solidFill>
              </a:rPr>
              <a:t>, and Antioch, 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</a:rPr>
              <a:t>Paul Supernaturally Healed After Being Stoned</a:t>
            </a: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334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Acts 14:19-22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22 </a:t>
            </a:r>
            <a:r>
              <a:rPr lang="en-US" sz="3200" i="1" dirty="0" smtClean="0">
                <a:solidFill>
                  <a:schemeClr val="bg1"/>
                </a:solidFill>
              </a:rPr>
              <a:t>strengthening the souls of the disciples, exhorting them to continue in the faith, and saying, "We must through many tribulations enter the kingdom of God."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 Solid Front Of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Colossians 2:4-5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 Now this I say lest anyone should deceive you with persuasive words.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 For though I am absent in the flesh, yet I am with you in spirit, rejoicing to see your good </a:t>
            </a:r>
            <a:r>
              <a:rPr lang="en-US" sz="3200" i="1" dirty="0" smtClean="0">
                <a:solidFill>
                  <a:srgbClr val="FFFF00"/>
                </a:solidFill>
              </a:rPr>
              <a:t>order</a:t>
            </a:r>
            <a:r>
              <a:rPr lang="en-US" sz="3200" i="1" dirty="0" smtClean="0">
                <a:solidFill>
                  <a:schemeClr val="bg1"/>
                </a:solidFill>
              </a:rPr>
              <a:t> and the </a:t>
            </a:r>
            <a:r>
              <a:rPr lang="en-US" sz="3200" i="1" dirty="0" smtClean="0">
                <a:solidFill>
                  <a:srgbClr val="FFFF00"/>
                </a:solidFill>
              </a:rPr>
              <a:t>steadfastness</a:t>
            </a:r>
            <a:r>
              <a:rPr lang="en-US" sz="3200" i="1" dirty="0" smtClean="0">
                <a:solidFill>
                  <a:schemeClr val="bg1"/>
                </a:solidFill>
              </a:rPr>
              <a:t> of your faith in Christ.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 Solid Front Of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Colossians 2:5 Amplified </a:t>
            </a:r>
            <a:r>
              <a:rPr lang="en-US" sz="3200" i="1" dirty="0" smtClean="0">
                <a:solidFill>
                  <a:schemeClr val="bg1"/>
                </a:solidFill>
              </a:rPr>
              <a:t>Bible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(AMPC</a:t>
            </a:r>
            <a:r>
              <a:rPr lang="en-US" sz="3200" i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For though I am away from you in body, yet I am with you in spirit, delighted at the sight of your </a:t>
            </a:r>
            <a:r>
              <a:rPr lang="en-US" sz="3200" i="1" dirty="0" smtClean="0">
                <a:solidFill>
                  <a:srgbClr val="FFFF00"/>
                </a:solidFill>
              </a:rPr>
              <a:t>[standing shoulder to shoulder in such] orderly array </a:t>
            </a:r>
            <a:r>
              <a:rPr lang="en-US" sz="3200" i="1" dirty="0" smtClean="0">
                <a:solidFill>
                  <a:schemeClr val="bg1"/>
                </a:solidFill>
              </a:rPr>
              <a:t>and the firmness and </a:t>
            </a:r>
            <a:r>
              <a:rPr lang="en-US" sz="3200" i="1" dirty="0" smtClean="0">
                <a:solidFill>
                  <a:srgbClr val="FFFF00"/>
                </a:solidFill>
              </a:rPr>
              <a:t>the solid front </a:t>
            </a:r>
            <a:r>
              <a:rPr lang="en-US" sz="3200" i="1" dirty="0" smtClean="0">
                <a:solidFill>
                  <a:schemeClr val="bg1"/>
                </a:solidFill>
              </a:rPr>
              <a:t>and steadfastness of your faith in Christ [that leaning of the entire human personality on Him in absolute trust and confidence in His power, wisdom, and goodness].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Ever Increasing Collective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Thessalonians 1:3-4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 We are bound to thank God always for you, brethren, as it is fitting, because </a:t>
            </a:r>
            <a:r>
              <a:rPr lang="en-US" sz="3200" i="1" dirty="0" smtClean="0">
                <a:solidFill>
                  <a:srgbClr val="FFFF00"/>
                </a:solidFill>
              </a:rPr>
              <a:t>your faith grows exceedingly</a:t>
            </a:r>
            <a:r>
              <a:rPr lang="en-US" sz="3200" i="1" dirty="0" smtClean="0">
                <a:solidFill>
                  <a:schemeClr val="bg1"/>
                </a:solidFill>
              </a:rPr>
              <a:t>, and the love of every one of you all abounds toward each other,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7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Destroyers Of Collective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38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Murmuring and complaining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Competition and strife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Self, pride, and jealousy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Ministering As Teams With Collective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Mark 6:7,12-13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7 And He called </a:t>
            </a:r>
            <a:r>
              <a:rPr lang="en-US" sz="3200" i="1" dirty="0" smtClean="0">
                <a:solidFill>
                  <a:srgbClr val="FFFF00"/>
                </a:solidFill>
              </a:rPr>
              <a:t>the twelve </a:t>
            </a:r>
            <a:r>
              <a:rPr lang="en-US" sz="3200" i="1" dirty="0" smtClean="0">
                <a:solidFill>
                  <a:schemeClr val="bg1"/>
                </a:solidFill>
              </a:rPr>
              <a:t>to Himself, and began to </a:t>
            </a:r>
            <a:r>
              <a:rPr lang="en-US" sz="3200" i="1" dirty="0" smtClean="0">
                <a:solidFill>
                  <a:srgbClr val="FFFF00"/>
                </a:solidFill>
              </a:rPr>
              <a:t>send them out two by two</a:t>
            </a:r>
            <a:r>
              <a:rPr lang="en-US" sz="3200" i="1" dirty="0" smtClean="0">
                <a:solidFill>
                  <a:schemeClr val="bg1"/>
                </a:solidFill>
              </a:rPr>
              <a:t>, and gave them power over unclean spirits.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12 So they went out and preached that people should repent.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13 And they cast out many demons, and anointed with oil many who were sick, and healed them.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Ministering As Teams With Collective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Luke 10:1,17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 After these things the Lord appointed </a:t>
            </a:r>
            <a:r>
              <a:rPr lang="en-US" sz="3200" i="1" dirty="0" smtClean="0">
                <a:solidFill>
                  <a:srgbClr val="FFFF00"/>
                </a:solidFill>
              </a:rPr>
              <a:t>seventy others </a:t>
            </a:r>
            <a:r>
              <a:rPr lang="en-US" sz="3200" i="1" dirty="0" smtClean="0">
                <a:solidFill>
                  <a:schemeClr val="bg1"/>
                </a:solidFill>
              </a:rPr>
              <a:t>also, and </a:t>
            </a:r>
            <a:r>
              <a:rPr lang="en-US" sz="3200" i="1" dirty="0" smtClean="0">
                <a:solidFill>
                  <a:srgbClr val="FFFF00"/>
                </a:solidFill>
              </a:rPr>
              <a:t>sent them two by two </a:t>
            </a:r>
            <a:r>
              <a:rPr lang="en-US" sz="3200" i="1" dirty="0" smtClean="0">
                <a:solidFill>
                  <a:schemeClr val="bg1"/>
                </a:solidFill>
              </a:rPr>
              <a:t>before His face into every city and place where He Himself was about to go.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17 Then the seventy returned with joy, saying, "Lord, even the demons are subject to us in Your name."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Nurturing And Protecting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Authentic </a:t>
            </a:r>
            <a:r>
              <a:rPr lang="en-US" sz="3600" dirty="0" smtClean="0">
                <a:solidFill>
                  <a:srgbClr val="FFFF00"/>
                </a:solidFill>
              </a:rPr>
              <a:t>Team Ministry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Not in competition with each other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Stand together in perfect agreement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Avoid the spiritual superiority </a:t>
            </a:r>
            <a:r>
              <a:rPr lang="en-US" sz="3600" dirty="0" smtClean="0">
                <a:solidFill>
                  <a:schemeClr val="bg1"/>
                </a:solidFill>
              </a:rPr>
              <a:t>complex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Encourage every one to participate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Agreement In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Matthew 18:18-19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18 "Assuredly, I say to you, whatever you bind on earth will be bound in heaven, and whatever you loose on earth will be loosed in heaven.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19 "</a:t>
            </a:r>
            <a:r>
              <a:rPr lang="en-US" sz="3200" i="1" dirty="0" smtClean="0">
                <a:solidFill>
                  <a:srgbClr val="FFFF00"/>
                </a:solidFill>
              </a:rPr>
              <a:t>Again I say to you </a:t>
            </a:r>
            <a:r>
              <a:rPr lang="en-US" sz="3200" i="1" dirty="0" smtClean="0">
                <a:solidFill>
                  <a:schemeClr val="bg1"/>
                </a:solidFill>
              </a:rPr>
              <a:t>that if two of you </a:t>
            </a:r>
            <a:r>
              <a:rPr lang="en-US" sz="3200" i="1" dirty="0" smtClean="0">
                <a:solidFill>
                  <a:srgbClr val="FFFF00"/>
                </a:solidFill>
              </a:rPr>
              <a:t>agree</a:t>
            </a:r>
            <a:r>
              <a:rPr lang="en-US" sz="3200" i="1" dirty="0" smtClean="0">
                <a:solidFill>
                  <a:schemeClr val="bg1"/>
                </a:solidFill>
              </a:rPr>
              <a:t> on earth concerning anything that they ask, it will be done for them by My Father in heaven.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Agreement In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Ecclesiastes 4:9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Two are better than one, Because they have a good reward for their labor.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00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</a:rPr>
              <a:t>Prayer For Signs, Wonders And Miracles</a:t>
            </a: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Acts 4:23-24,29-31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23 And being let go, they went to their own companions and reported all that the chief priests and elders had said to them.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24 So when they heard that, they raised their voice to God with one accord and said: "Lord, You are God, who made heaven and earth and the sea, and all that is in them, 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</a:rPr>
              <a:t>Prayer For Signs, Wonders And Miracles</a:t>
            </a: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Acts 4:23-24,29-31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29 </a:t>
            </a:r>
            <a:r>
              <a:rPr lang="en-US" sz="3200" i="1" dirty="0" smtClean="0">
                <a:solidFill>
                  <a:schemeClr val="bg1"/>
                </a:solidFill>
              </a:rPr>
              <a:t>Now, Lord, look on their threats, and grant to Your servants that with all boldness they may speak Your word,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30 by stretching out Your hand to heal, and that signs and wonders may be done through the name of Your holy Servant Jesus</a:t>
            </a:r>
            <a:r>
              <a:rPr lang="en-US" sz="3200" i="1" dirty="0" smtClean="0">
                <a:solidFill>
                  <a:schemeClr val="bg1"/>
                </a:solidFill>
              </a:rPr>
              <a:t>."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</a:rPr>
              <a:t>Prayer For Signs, Wonders And Miracles</a:t>
            </a: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Acts 4:23-24,29-31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31 </a:t>
            </a:r>
            <a:r>
              <a:rPr lang="en-US" sz="3200" i="1" dirty="0" smtClean="0">
                <a:solidFill>
                  <a:schemeClr val="bg1"/>
                </a:solidFill>
              </a:rPr>
              <a:t>And when they had prayed, the place where they were assembled together was shaken; and they were all filled with the Holy Spirit, and they spoke the word of God with boldness.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</a:rPr>
              <a:t>Peter Released From Prison</a:t>
            </a: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3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Acts 12:5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Peter was therefore kept in prison, but constant prayer was offered to God for him by the church.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Collective Faith In Action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</a:rPr>
              <a:t>Peter Released From Prison</a:t>
            </a: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334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Acts 12:12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So, when he had considered this, he came to the house of Mary, the mother of John whose surname was Mark, where many were gathered together praying.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877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38</cp:revision>
  <dcterms:created xsi:type="dcterms:W3CDTF">2006-08-16T00:00:00Z</dcterms:created>
  <dcterms:modified xsi:type="dcterms:W3CDTF">2019-04-12T15:10:17Z</dcterms:modified>
</cp:coreProperties>
</file>