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5" r:id="rId30"/>
    <p:sldId id="284" r:id="rId31"/>
    <p:sldId id="286" r:id="rId32"/>
    <p:sldId id="287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9-03-10-Faith in the Old Testament PART-5 Ppt 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-03-10-Faith in the Old Testament PART-5 Ppt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People Of Israel Inheriting The Land Of Promise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They let what they saw,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APPEAR BIGGER </a:t>
            </a:r>
            <a:r>
              <a:rPr lang="en-US" sz="3600" dirty="0" smtClean="0">
                <a:solidFill>
                  <a:schemeClr val="bg1"/>
                </a:solidFill>
              </a:rPr>
              <a:t>than </a:t>
            </a:r>
            <a:r>
              <a:rPr lang="en-US" sz="3600" dirty="0" smtClean="0">
                <a:solidFill>
                  <a:srgbClr val="FFFF00"/>
                </a:solidFill>
              </a:rPr>
              <a:t>THE PROMISE </a:t>
            </a:r>
            <a:r>
              <a:rPr lang="en-US" sz="3600" dirty="0" smtClean="0">
                <a:solidFill>
                  <a:schemeClr val="bg1"/>
                </a:solidFill>
              </a:rPr>
              <a:t>of God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They did not </a:t>
            </a:r>
            <a:r>
              <a:rPr lang="en-US" sz="3600" dirty="0" smtClean="0">
                <a:solidFill>
                  <a:srgbClr val="FFFF00"/>
                </a:solidFill>
              </a:rPr>
              <a:t>LAY HOLD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of </a:t>
            </a:r>
            <a:r>
              <a:rPr lang="en-US" sz="3600" dirty="0" smtClean="0">
                <a:solidFill>
                  <a:schemeClr val="bg1"/>
                </a:solidFill>
              </a:rPr>
              <a:t>the promise of God through </a:t>
            </a:r>
            <a:r>
              <a:rPr lang="en-US" sz="3600" dirty="0" smtClean="0">
                <a:solidFill>
                  <a:schemeClr val="bg1"/>
                </a:solidFill>
              </a:rPr>
              <a:t>faith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People Of Israel Inheriting The Land Of Promise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Hebrews 3:19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So we see that they could not enter in </a:t>
            </a:r>
            <a:r>
              <a:rPr lang="en-US" sz="3200" i="1" dirty="0" smtClean="0">
                <a:solidFill>
                  <a:srgbClr val="FFFF00"/>
                </a:solidFill>
              </a:rPr>
              <a:t>because of unbelief</a:t>
            </a:r>
            <a:r>
              <a:rPr lang="en-US" sz="3200" i="1" dirty="0" smtClean="0">
                <a:solidFill>
                  <a:schemeClr val="bg1"/>
                </a:solidFill>
              </a:rPr>
              <a:t>. 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Hebrews 4:6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Since therefore it remains that some must enter it, and those to whom it was first preached did not enter </a:t>
            </a:r>
            <a:r>
              <a:rPr lang="en-US" sz="3200" i="1" dirty="0" smtClean="0">
                <a:solidFill>
                  <a:srgbClr val="FFFF00"/>
                </a:solidFill>
              </a:rPr>
              <a:t>because of disobedience</a:t>
            </a:r>
            <a:r>
              <a:rPr lang="en-US" sz="3200" i="1" dirty="0" smtClean="0">
                <a:solidFill>
                  <a:schemeClr val="bg1"/>
                </a:solidFill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Abraham, The Father of Faith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Romans 4:11-12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11...the </a:t>
            </a:r>
            <a:r>
              <a:rPr lang="en-US" sz="3200" i="1" dirty="0" smtClean="0">
                <a:solidFill>
                  <a:schemeClr val="bg1"/>
                </a:solidFill>
              </a:rPr>
              <a:t>father of all those who </a:t>
            </a:r>
            <a:r>
              <a:rPr lang="en-US" sz="3200" i="1" dirty="0" smtClean="0">
                <a:solidFill>
                  <a:schemeClr val="bg1"/>
                </a:solidFill>
              </a:rPr>
              <a:t>believe…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12...walk </a:t>
            </a:r>
            <a:r>
              <a:rPr lang="en-US" sz="3200" i="1" dirty="0" smtClean="0">
                <a:solidFill>
                  <a:schemeClr val="bg1"/>
                </a:solidFill>
              </a:rPr>
              <a:t>in the steps of the faith which our father Abraham </a:t>
            </a:r>
            <a:r>
              <a:rPr lang="en-US" sz="3200" i="1" dirty="0" smtClean="0">
                <a:solidFill>
                  <a:schemeClr val="bg1"/>
                </a:solidFill>
              </a:rPr>
              <a:t>had...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Steps Of The Faith Of Abraham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Romans 4:17-21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17 (as it is written, "I HAVE MADE YOU A FATHER OF MANY NATIONS") in the presence of Him whom he believed—God, who gives life to the dead and calls those things which do not exist as though they did;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18 who, contrary to hope, in hope believed, so that he became the father of many nations, according to what was spoken, "SO SHALL YOUR DESCENDANTS BE</a:t>
            </a:r>
            <a:r>
              <a:rPr lang="en-US" sz="3200" i="1" dirty="0" smtClean="0">
                <a:solidFill>
                  <a:schemeClr val="bg1"/>
                </a:solidFill>
              </a:rPr>
              <a:t>."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Steps Of The Faith Of Abraham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Romans 4:17-21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19 </a:t>
            </a:r>
            <a:r>
              <a:rPr lang="en-US" sz="3200" i="1" dirty="0" smtClean="0">
                <a:solidFill>
                  <a:schemeClr val="bg1"/>
                </a:solidFill>
              </a:rPr>
              <a:t>And not being weak in faith, he did not consider his own body, already dead (since he was about a hundred years old), and the deadness of Sarah's womb.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20 He did not waver at the promise of God through unbelief, but was strengthened in faith, giving glory to God,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Steps Of The Faith Of Abraham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Romans 4:17-21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21 </a:t>
            </a:r>
            <a:r>
              <a:rPr lang="en-US" sz="3200" i="1" dirty="0" smtClean="0">
                <a:solidFill>
                  <a:schemeClr val="bg1"/>
                </a:solidFill>
              </a:rPr>
              <a:t>and being fully convinced that what He had promised He was also able to perform.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Steps Of The Faith Of Abraham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#1, Abraham Believed </a:t>
            </a:r>
            <a:r>
              <a:rPr lang="en-US" sz="3200" i="1" dirty="0" smtClean="0">
                <a:solidFill>
                  <a:schemeClr val="bg1"/>
                </a:solidFill>
              </a:rPr>
              <a:t>God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Romans 4:17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 (as it is written, "I HAVE MADE YOU A FATHER OF MANY NATIONS") in the presence of </a:t>
            </a:r>
            <a:r>
              <a:rPr lang="en-US" sz="3200" i="1" dirty="0" smtClean="0">
                <a:solidFill>
                  <a:srgbClr val="FFFF00"/>
                </a:solidFill>
              </a:rPr>
              <a:t>Him whom he believed—God</a:t>
            </a:r>
            <a:r>
              <a:rPr lang="en-US" sz="3200" i="1" dirty="0" smtClean="0">
                <a:solidFill>
                  <a:schemeClr val="bg1"/>
                </a:solidFill>
              </a:rPr>
              <a:t>, who gives life to the dead and calls those things which do not exist as though they did;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Steps Of The Faith Of Abraham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#2, Against All Hope, In Hope, He Still Believed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Romans 4:18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who, contrary to hope, </a:t>
            </a:r>
            <a:r>
              <a:rPr lang="en-US" sz="3200" i="1" dirty="0" smtClean="0">
                <a:solidFill>
                  <a:srgbClr val="FFFF00"/>
                </a:solidFill>
              </a:rPr>
              <a:t>in hope believed</a:t>
            </a:r>
            <a:r>
              <a:rPr lang="en-US" sz="3200" i="1" dirty="0" smtClean="0">
                <a:solidFill>
                  <a:schemeClr val="bg1"/>
                </a:solidFill>
              </a:rPr>
              <a:t>, so that he became the father of many nations, according to what was spoken, "SO SHALL YOUR DESCENDANTS BE."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Steps Of The Faith Of Abraham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#3, He Was Not Weak In Faith And Did Not Look At The Natural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Romans 4:19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And not being weak in faith, he did not consider his own body, already dead (since he was about a hundred years old), and the deadness of Sarah's womb.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57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TO KEEP YOUR FAITH STRONG, 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FOCUS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ON </a:t>
            </a:r>
            <a:r>
              <a:rPr lang="en-US" sz="5400" dirty="0" smtClean="0">
                <a:solidFill>
                  <a:srgbClr val="FFFF00"/>
                </a:solidFill>
              </a:rPr>
              <a:t>GOD</a:t>
            </a:r>
            <a:r>
              <a:rPr lang="en-US" sz="3600" dirty="0" smtClean="0">
                <a:solidFill>
                  <a:schemeClr val="bg1"/>
                </a:solidFill>
              </a:rPr>
              <a:t> AND HIS </a:t>
            </a:r>
            <a:r>
              <a:rPr lang="en-US" sz="5400" dirty="0" smtClean="0">
                <a:solidFill>
                  <a:srgbClr val="FFFF00"/>
                </a:solidFill>
              </a:rPr>
              <a:t>PROMISES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AND NOT ON THE CIRCUMSTANCES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600" dirty="0" smtClean="0">
                <a:solidFill>
                  <a:schemeClr val="bg1"/>
                </a:solidFill>
              </a:rPr>
              <a:t>Part-1 : An Introduction to Faith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Part-2 : God's Sovereignty, Grace and Faith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Part-3 : Faith And The Ministry of Jesus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Part-4: Jesus' Teaching on </a:t>
            </a:r>
            <a:r>
              <a:rPr lang="en-US" sz="3600" dirty="0" smtClean="0">
                <a:solidFill>
                  <a:schemeClr val="bg1"/>
                </a:solidFill>
              </a:rPr>
              <a:t>Faith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Steps Of The Faith Of Abraham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#4, He Did Not Waver At The Promise Of God Through Unbelief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Romans 4:20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He did not waver at the promise of God through unbelief, ..,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Steps Of The Faith Of Abraham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#5, He Was Strengthened In Faith, Giving Glory To God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Romans 4:20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20 ... but was strengthened in faith, giving glory to God,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Steps Of The Faith Of Abraham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#6, He Was Fully Convinced That What God Had Promised He Will Perform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Romans 4:21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and being fully convinced that what He had promised He was also able to perform.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FAITH RESTS IN 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GOD’S ABILITY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TO FULFILL HIS WORD 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HAVING DONE ALL TO STAND,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STAND 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FULLY CONVINCED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Abraham's Journey Of Faith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Hebrews 11:8-12,17-19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8 By faith Abraham obeyed when he was called to go out to the place which he would receive as an inheritance. And he went out, not knowing where he was going.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9 By faith he dwelt in the land of promise as in a foreign country, dwelling in tents with Isaac and Jacob, the heirs with him of the same promise;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Abraham's Journey Of Faith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Hebrews 11:8-12,17-19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10 </a:t>
            </a:r>
            <a:r>
              <a:rPr lang="en-US" sz="3200" i="1" dirty="0" smtClean="0">
                <a:solidFill>
                  <a:schemeClr val="bg1"/>
                </a:solidFill>
              </a:rPr>
              <a:t>for he waited for the city which has foundations, whose builder and maker is God.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11 By faith Sarah herself also received strength to conceive seed, and she bore a child when she was past the age, because she judged Him faithful who had promised.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Abraham's Journey Of Faith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Hebrews 11:8-12,17-19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12 </a:t>
            </a:r>
            <a:r>
              <a:rPr lang="en-US" sz="3200" i="1" dirty="0" smtClean="0">
                <a:solidFill>
                  <a:schemeClr val="bg1"/>
                </a:solidFill>
              </a:rPr>
              <a:t>Therefore from one man, and him as good as dead, were born as many as the stars of the sky in multitude—innumerable as the sand which is by the seashore.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17 By faith Abraham, when he was tested, offered up Isaac, and he who had received the promises offered up his only begotten son,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Abraham's Journey Of Faith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Hebrews 11:8-12,17-19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18 </a:t>
            </a:r>
            <a:r>
              <a:rPr lang="en-US" sz="3200" i="1" dirty="0" smtClean="0">
                <a:solidFill>
                  <a:schemeClr val="bg1"/>
                </a:solidFill>
              </a:rPr>
              <a:t>of whom it was said, "IN ISAAC YOUR SEED SHALL BE CALLED,"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19 concluding that God was able to raise him up, even from the dead, from which he also received him in a figurative sense.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38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 smtClean="0">
                <a:solidFill>
                  <a:srgbClr val="FFFF00"/>
                </a:solidFill>
              </a:rPr>
              <a:t>END RESULT </a:t>
            </a:r>
            <a:r>
              <a:rPr lang="en-US" sz="3600" dirty="0" smtClean="0">
                <a:solidFill>
                  <a:schemeClr val="bg1"/>
                </a:solidFill>
              </a:rPr>
              <a:t>of </a:t>
            </a:r>
            <a:r>
              <a:rPr lang="en-US" sz="3600" dirty="0" smtClean="0">
                <a:solidFill>
                  <a:schemeClr val="bg1"/>
                </a:solidFill>
              </a:rPr>
              <a:t>each fulfilled promise </a:t>
            </a:r>
            <a:r>
              <a:rPr lang="en-US" sz="3600" dirty="0" smtClean="0">
                <a:solidFill>
                  <a:schemeClr val="bg1"/>
                </a:solidFill>
              </a:rPr>
              <a:t>is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A DEEPER RELATIONSHIP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with </a:t>
            </a:r>
            <a:r>
              <a:rPr lang="en-US" sz="3600" dirty="0" smtClean="0">
                <a:solidFill>
                  <a:schemeClr val="bg1"/>
                </a:solidFill>
              </a:rPr>
              <a:t>God who made the promise,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 GREATER UNDERSTANDING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of </a:t>
            </a:r>
            <a:r>
              <a:rPr lang="en-US" sz="3600" dirty="0" smtClean="0">
                <a:solidFill>
                  <a:schemeClr val="bg1"/>
                </a:solidFill>
              </a:rPr>
              <a:t>who He is, the One in whom we believe.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3360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THE JOY OF FAITH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IS NOT JUST THE FULFILLED PROMISE,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BUT </a:t>
            </a:r>
            <a:r>
              <a:rPr lang="en-US" sz="5400" dirty="0" smtClean="0">
                <a:solidFill>
                  <a:srgbClr val="FFFF00"/>
                </a:solidFill>
              </a:rPr>
              <a:t>A GREATER INTIMACY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WITH </a:t>
            </a:r>
            <a:r>
              <a:rPr lang="en-US" sz="5400" dirty="0" smtClean="0">
                <a:solidFill>
                  <a:srgbClr val="FFFF00"/>
                </a:solidFill>
              </a:rPr>
              <a:t>THE ONE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WHO GAVE THE PROMISE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Walking In Faith Gives Us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 </a:t>
            </a:r>
            <a:r>
              <a:rPr lang="en-US" sz="3600" dirty="0" smtClean="0">
                <a:solidFill>
                  <a:srgbClr val="FFFF00"/>
                </a:solidFill>
              </a:rPr>
              <a:t>Good Testimony Before God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05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Hebrews 11:2,39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 For by it the elders obtained a good testimony.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39 And all these, having obtained a good testimony through faith, did not receive the promise,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Faith Without Corresponding Actions Is Dead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James 2:20-26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20 But do you want to know, O foolish man, that </a:t>
            </a:r>
            <a:r>
              <a:rPr lang="en-US" sz="3200" i="1" dirty="0" smtClean="0">
                <a:solidFill>
                  <a:srgbClr val="FFFF00"/>
                </a:solidFill>
              </a:rPr>
              <a:t>faith without works is dead</a:t>
            </a:r>
            <a:r>
              <a:rPr lang="en-US" sz="3200" i="1" dirty="0" smtClean="0">
                <a:solidFill>
                  <a:schemeClr val="bg1"/>
                </a:solidFill>
              </a:rPr>
              <a:t>?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21 Was not Abraham our father justified by works when he offered Isaac his son on the altar?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22 Do you see that faith was working together with his works, and </a:t>
            </a:r>
            <a:r>
              <a:rPr lang="en-US" sz="3200" i="1" dirty="0" smtClean="0">
                <a:solidFill>
                  <a:srgbClr val="FFFF00"/>
                </a:solidFill>
              </a:rPr>
              <a:t>by works faith was made perfect</a:t>
            </a:r>
            <a:r>
              <a:rPr lang="en-US" sz="3200" i="1" dirty="0" smtClean="0">
                <a:solidFill>
                  <a:schemeClr val="bg1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Faith Without Corresponding Actions Is Dead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James 2:20-26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23 </a:t>
            </a:r>
            <a:r>
              <a:rPr lang="en-US" sz="3200" i="1" dirty="0" smtClean="0">
                <a:solidFill>
                  <a:schemeClr val="bg1"/>
                </a:solidFill>
              </a:rPr>
              <a:t>And the Scripture was fulfilled which says, "ABRAHAM BELIEVED GOD, AND IT WAS ACCOUNTED TO HIM FOR RIGHTEOUSNESS." And </a:t>
            </a:r>
            <a:r>
              <a:rPr lang="en-US" sz="3200" i="1" dirty="0" smtClean="0">
                <a:solidFill>
                  <a:srgbClr val="FFFF00"/>
                </a:solidFill>
              </a:rPr>
              <a:t>he was called the friend of God</a:t>
            </a:r>
            <a:r>
              <a:rPr lang="en-US" sz="3200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24 You see then that a man is justified by works, and not by faith only.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Faith Without Corresponding Actions Is Dead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James 2:20-26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25 </a:t>
            </a:r>
            <a:r>
              <a:rPr lang="en-US" sz="3200" i="1" dirty="0" smtClean="0">
                <a:solidFill>
                  <a:schemeClr val="bg1"/>
                </a:solidFill>
              </a:rPr>
              <a:t>Likewise, was not </a:t>
            </a:r>
            <a:r>
              <a:rPr lang="en-US" sz="3200" i="1" dirty="0" err="1" smtClean="0">
                <a:solidFill>
                  <a:schemeClr val="bg1"/>
                </a:solidFill>
              </a:rPr>
              <a:t>Rahab</a:t>
            </a:r>
            <a:r>
              <a:rPr lang="en-US" sz="3200" i="1" dirty="0" smtClean="0">
                <a:solidFill>
                  <a:schemeClr val="bg1"/>
                </a:solidFill>
              </a:rPr>
              <a:t> the harlot also justified by works when she received the messengers and sent them out another way?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26 For as the body without the spirit is dead, so </a:t>
            </a:r>
            <a:r>
              <a:rPr lang="en-US" sz="3200" i="1" dirty="0" smtClean="0">
                <a:solidFill>
                  <a:srgbClr val="FFFF00"/>
                </a:solidFill>
              </a:rPr>
              <a:t>faith without works is dead</a:t>
            </a:r>
            <a:r>
              <a:rPr lang="en-US" sz="3200" i="1" dirty="0" smtClean="0">
                <a:solidFill>
                  <a:schemeClr val="bg1"/>
                </a:solidFill>
              </a:rPr>
              <a:t> also.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Faith Without Corresponding Actions Is Dead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When we act in line with His </a:t>
            </a:r>
            <a:r>
              <a:rPr lang="en-US" sz="3600" dirty="0" smtClean="0">
                <a:solidFill>
                  <a:schemeClr val="bg1"/>
                </a:solidFill>
              </a:rPr>
              <a:t>Word,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then </a:t>
            </a:r>
            <a:r>
              <a:rPr lang="en-US" sz="3600" dirty="0" smtClean="0">
                <a:solidFill>
                  <a:schemeClr val="bg1"/>
                </a:solidFill>
              </a:rPr>
              <a:t>faith in the Word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will </a:t>
            </a:r>
            <a:r>
              <a:rPr lang="en-US" sz="3600" dirty="0" smtClean="0">
                <a:solidFill>
                  <a:schemeClr val="bg1"/>
                </a:solidFill>
              </a:rPr>
              <a:t>produce </a:t>
            </a:r>
            <a:r>
              <a:rPr lang="en-US" sz="3600" dirty="0" smtClean="0">
                <a:solidFill>
                  <a:schemeClr val="bg1"/>
                </a:solidFill>
              </a:rPr>
              <a:t>results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Living By Faith In The Promise Of Future Things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Hebrews 11:10,13-16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10 for he waited for the city which has foundations, whose builder and maker is God.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13 These all died in faith, not having received the promises, but having </a:t>
            </a:r>
            <a:r>
              <a:rPr lang="en-US" sz="3200" i="1" dirty="0" smtClean="0">
                <a:solidFill>
                  <a:srgbClr val="FFFF00"/>
                </a:solidFill>
              </a:rPr>
              <a:t>seen</a:t>
            </a:r>
            <a:r>
              <a:rPr lang="en-US" sz="3200" i="1" dirty="0" smtClean="0">
                <a:solidFill>
                  <a:schemeClr val="bg1"/>
                </a:solidFill>
              </a:rPr>
              <a:t> them afar off </a:t>
            </a:r>
            <a:r>
              <a:rPr lang="en-US" sz="3200" i="1" dirty="0" smtClean="0">
                <a:solidFill>
                  <a:srgbClr val="FFFF00"/>
                </a:solidFill>
              </a:rPr>
              <a:t>were assured </a:t>
            </a:r>
            <a:r>
              <a:rPr lang="en-US" sz="3200" i="1" dirty="0" smtClean="0">
                <a:solidFill>
                  <a:schemeClr val="bg1"/>
                </a:solidFill>
              </a:rPr>
              <a:t>of them, </a:t>
            </a:r>
            <a:r>
              <a:rPr lang="en-US" sz="3200" i="1" dirty="0" smtClean="0">
                <a:solidFill>
                  <a:srgbClr val="FFFF00"/>
                </a:solidFill>
              </a:rPr>
              <a:t>embraced them </a:t>
            </a:r>
            <a:r>
              <a:rPr lang="en-US" sz="3200" i="1" dirty="0" smtClean="0">
                <a:solidFill>
                  <a:schemeClr val="bg1"/>
                </a:solidFill>
              </a:rPr>
              <a:t>and </a:t>
            </a:r>
            <a:r>
              <a:rPr lang="en-US" sz="3200" i="1" dirty="0" smtClean="0">
                <a:solidFill>
                  <a:srgbClr val="FFFF00"/>
                </a:solidFill>
              </a:rPr>
              <a:t>confessed</a:t>
            </a:r>
            <a:r>
              <a:rPr lang="en-US" sz="3200" i="1" dirty="0" smtClean="0">
                <a:solidFill>
                  <a:schemeClr val="bg1"/>
                </a:solidFill>
              </a:rPr>
              <a:t> that they were strangers and pilgrims on the earth. 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Living By Faith In The Promise Of Future Things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Hebrews 11:10,13-16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14 </a:t>
            </a:r>
            <a:r>
              <a:rPr lang="en-US" sz="3200" i="1" dirty="0" smtClean="0">
                <a:solidFill>
                  <a:schemeClr val="bg1"/>
                </a:solidFill>
              </a:rPr>
              <a:t>For those who say such things declare plainly that they seek a homeland.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15 And truly if they had called to mind that country from which they had come out, they would have had opportunity to return. 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Living By Faith In The Promise Of Future Things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Hebrews 11:10,13-16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16 </a:t>
            </a:r>
            <a:r>
              <a:rPr lang="en-US" sz="3200" i="1" dirty="0" smtClean="0">
                <a:solidFill>
                  <a:schemeClr val="bg1"/>
                </a:solidFill>
              </a:rPr>
              <a:t>But now they desire a better, that is, a heavenly country. Therefore </a:t>
            </a:r>
            <a:r>
              <a:rPr lang="en-US" sz="3200" i="1" dirty="0" smtClean="0">
                <a:solidFill>
                  <a:srgbClr val="FFFF00"/>
                </a:solidFill>
              </a:rPr>
              <a:t>God is not ashamed to be called their God</a:t>
            </a:r>
            <a:r>
              <a:rPr lang="en-US" sz="3200" i="1" dirty="0" smtClean="0">
                <a:solidFill>
                  <a:schemeClr val="bg1"/>
                </a:solidFill>
              </a:rPr>
              <a:t>, for He has prepared a city for them.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Living By Faith In The Promise Of Future Things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Hebrews </a:t>
            </a:r>
            <a:r>
              <a:rPr lang="en-US" sz="3200" i="1" dirty="0" smtClean="0">
                <a:solidFill>
                  <a:schemeClr val="bg1"/>
                </a:solidFill>
              </a:rPr>
              <a:t>11:39-40</a:t>
            </a:r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39 And </a:t>
            </a:r>
            <a:r>
              <a:rPr lang="en-US" sz="3200" i="1" dirty="0" smtClean="0">
                <a:solidFill>
                  <a:schemeClr val="bg1"/>
                </a:solidFill>
              </a:rPr>
              <a:t>all these, having obtained a good testimony through faith, did not receive the promise</a:t>
            </a:r>
            <a:r>
              <a:rPr lang="en-US" sz="3200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40 God </a:t>
            </a:r>
            <a:r>
              <a:rPr lang="en-US" sz="3200" i="1" dirty="0" smtClean="0">
                <a:solidFill>
                  <a:schemeClr val="bg1"/>
                </a:solidFill>
              </a:rPr>
              <a:t>having provided something better for us, that they should not be made perfect apart from us</a:t>
            </a:r>
            <a:r>
              <a:rPr lang="en-US" sz="3200" i="1" dirty="0" smtClean="0">
                <a:solidFill>
                  <a:schemeClr val="bg1"/>
                </a:solidFill>
              </a:rPr>
              <a:t>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0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TWO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OLD TESTAMENT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EXAMPLES OF FAITH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1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People Of Israel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Inheriting </a:t>
            </a:r>
            <a:r>
              <a:rPr lang="en-US" sz="3600" dirty="0" smtClean="0">
                <a:solidFill>
                  <a:srgbClr val="FFFF00"/>
                </a:solidFill>
              </a:rPr>
              <a:t>The Land Of Promise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1426</Words>
  <Application>Microsoft Office PowerPoint</Application>
  <PresentationFormat>On-screen Show (4:3)</PresentationFormat>
  <Paragraphs>141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66</cp:revision>
  <dcterms:created xsi:type="dcterms:W3CDTF">2006-08-16T00:00:00Z</dcterms:created>
  <dcterms:modified xsi:type="dcterms:W3CDTF">2019-03-08T13:01:24Z</dcterms:modified>
</cp:coreProperties>
</file>