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70" r:id="rId10"/>
    <p:sldId id="264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6" r:id="rId21"/>
    <p:sldId id="280" r:id="rId22"/>
    <p:sldId id="279" r:id="rId23"/>
    <p:sldId id="281" r:id="rId24"/>
    <p:sldId id="282" r:id="rId25"/>
    <p:sldId id="284" r:id="rId26"/>
    <p:sldId id="283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62F26-CB70-44AC-AE10-EA860ECD6884}" type="datetimeFigureOut">
              <a:rPr lang="en-IN" smtClean="0"/>
              <a:t>22-12-2018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344DD-A18D-490D-92F2-35106923F0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542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0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N" b="1" dirty="0">
                <a:solidFill>
                  <a:srgbClr val="FFC000"/>
                </a:solidFill>
              </a:rPr>
              <a:t>Saviour </a:t>
            </a:r>
          </a:p>
          <a:p>
            <a:pPr marL="0" lvl="0" indent="0">
              <a:buNone/>
            </a:pPr>
            <a:r>
              <a:rPr lang="en-IN" b="1" dirty="0" smtClean="0"/>
              <a:t>Jesus took our sin</a:t>
            </a:r>
            <a:endParaRPr lang="en-IN" dirty="0"/>
          </a:p>
          <a:p>
            <a:pPr marL="0" lv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b="1" i="1" dirty="0"/>
              <a:t>1 John 3:5</a:t>
            </a:r>
            <a:endParaRPr lang="en-IN" dirty="0"/>
          </a:p>
          <a:p>
            <a:pPr marL="0" indent="0">
              <a:buNone/>
            </a:pPr>
            <a:r>
              <a:rPr lang="en-IN" b="1" i="1" baseline="30000" dirty="0"/>
              <a:t>5 </a:t>
            </a:r>
            <a:r>
              <a:rPr lang="en-IN" i="1" dirty="0"/>
              <a:t>And you know that He was manifested to take away our sins, and in Him there is no sin.</a:t>
            </a:r>
            <a:endParaRPr lang="en-IN" dirty="0"/>
          </a:p>
          <a:p>
            <a:pPr marL="0" indent="0">
              <a:buNone/>
            </a:pP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58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N" b="1" dirty="0">
                <a:solidFill>
                  <a:srgbClr val="FFC000"/>
                </a:solidFill>
              </a:rPr>
              <a:t>Saviour </a:t>
            </a:r>
          </a:p>
          <a:p>
            <a:pPr marL="0" lvl="0" indent="0">
              <a:buNone/>
            </a:pPr>
            <a:r>
              <a:rPr lang="en-IN" b="1" dirty="0" smtClean="0"/>
              <a:t>The power of sin is broken</a:t>
            </a:r>
            <a:endParaRPr lang="en-IN" dirty="0"/>
          </a:p>
          <a:p>
            <a:pPr marL="0" lv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b="1" i="1" dirty="0"/>
              <a:t>Romans 6:14</a:t>
            </a:r>
            <a:endParaRPr lang="en-IN" dirty="0"/>
          </a:p>
          <a:p>
            <a:pPr marL="0" indent="0">
              <a:buNone/>
            </a:pPr>
            <a:r>
              <a:rPr lang="en-IN" b="1" i="1" baseline="30000" dirty="0"/>
              <a:t>14 </a:t>
            </a:r>
            <a:r>
              <a:rPr lang="en-IN" i="1" dirty="0"/>
              <a:t>For sin shall not have dominion over you, for you are not under law but under grace.</a:t>
            </a:r>
            <a:endParaRPr lang="en-IN" dirty="0"/>
          </a:p>
          <a:p>
            <a:pPr marL="0" indent="0">
              <a:buNone/>
            </a:pP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42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N" b="1" dirty="0">
                <a:solidFill>
                  <a:srgbClr val="FFC000"/>
                </a:solidFill>
              </a:rPr>
              <a:t>Saviour </a:t>
            </a:r>
          </a:p>
          <a:p>
            <a:pPr marL="0" lvl="0" indent="0">
              <a:buNone/>
            </a:pPr>
            <a:r>
              <a:rPr lang="en-IN" b="1" dirty="0" smtClean="0"/>
              <a:t>Jesus freed us from sin and death</a:t>
            </a:r>
            <a:endParaRPr lang="en-IN" dirty="0"/>
          </a:p>
          <a:p>
            <a:pPr marL="0" lv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IN" b="1" i="1" dirty="0"/>
              <a:t>2 Tim 1:10</a:t>
            </a:r>
            <a:endParaRPr lang="en-IN" dirty="0"/>
          </a:p>
          <a:p>
            <a:pPr marL="0" indent="0">
              <a:buNone/>
            </a:pPr>
            <a:r>
              <a:rPr lang="en-IN" i="1" dirty="0"/>
              <a:t>but has now been revealed by the appearing of our </a:t>
            </a:r>
            <a:r>
              <a:rPr lang="en-IN" i="1" dirty="0" err="1"/>
              <a:t>Savior</a:t>
            </a:r>
            <a:r>
              <a:rPr lang="en-IN" i="1" dirty="0"/>
              <a:t> Jesus Christ, who has abolished death and brought life and immortality to light through the gospel</a:t>
            </a:r>
            <a:endParaRPr lang="en-IN" dirty="0"/>
          </a:p>
          <a:p>
            <a:pPr marL="0" indent="0">
              <a:buNone/>
            </a:pP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30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b="1" dirty="0" smtClean="0"/>
              <a:t>Call on Jesus</a:t>
            </a:r>
            <a:endParaRPr lang="en-IN" i="1" dirty="0"/>
          </a:p>
          <a:p>
            <a:pPr marL="0" indent="0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sz="4000" b="1" dirty="0" smtClean="0">
                <a:solidFill>
                  <a:srgbClr val="FFC000"/>
                </a:solidFill>
              </a:rPr>
              <a:t>The Lamb of God</a:t>
            </a:r>
          </a:p>
          <a:p>
            <a:pPr marL="0" indent="0" algn="ctr">
              <a:buNone/>
            </a:pPr>
            <a:r>
              <a:rPr lang="en-IN" sz="4000" i="1" dirty="0" smtClean="0">
                <a:solidFill>
                  <a:srgbClr val="FFC000"/>
                </a:solidFill>
              </a:rPr>
              <a:t>Our forgiveness</a:t>
            </a:r>
            <a:endParaRPr lang="en-IN" sz="4000" i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71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N" b="1" dirty="0" smtClean="0">
                <a:solidFill>
                  <a:srgbClr val="FFC000"/>
                </a:solidFill>
              </a:rPr>
              <a:t>Lamb of God</a:t>
            </a:r>
          </a:p>
          <a:p>
            <a:pPr marL="0" lv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IN" b="1" i="1" dirty="0"/>
              <a:t>John 1:29</a:t>
            </a:r>
            <a:endParaRPr lang="en-IN" dirty="0"/>
          </a:p>
          <a:p>
            <a:pPr marL="0" indent="0">
              <a:buNone/>
            </a:pPr>
            <a:r>
              <a:rPr lang="en-IN" i="1" dirty="0" smtClean="0"/>
              <a:t>The </a:t>
            </a:r>
            <a:r>
              <a:rPr lang="en-IN" i="1" dirty="0"/>
              <a:t>next day John saw Jesus coming toward him, and said, “Behold! The Lamb of God who takes away the sin of the world!</a:t>
            </a:r>
            <a:endParaRPr lang="en-IN" dirty="0"/>
          </a:p>
          <a:p>
            <a:pPr marL="0" indent="0">
              <a:buNone/>
            </a:pP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09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N" b="1" dirty="0" smtClean="0">
                <a:solidFill>
                  <a:srgbClr val="FFC000"/>
                </a:solidFill>
              </a:rPr>
              <a:t>Lamb of </a:t>
            </a:r>
            <a:r>
              <a:rPr lang="en-IN" b="1" dirty="0" smtClean="0">
                <a:solidFill>
                  <a:srgbClr val="FFC000"/>
                </a:solidFill>
              </a:rPr>
              <a:t>God</a:t>
            </a:r>
            <a:endParaRPr lang="en-IN" dirty="0" smtClean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en-IN" b="1" dirty="0"/>
              <a:t>O</a:t>
            </a:r>
            <a:r>
              <a:rPr lang="en-IN" b="1" dirty="0" smtClean="0"/>
              <a:t>ur atonement &amp; Passover Lamb</a:t>
            </a:r>
          </a:p>
          <a:p>
            <a:pPr marL="0" lv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b="1" i="1" dirty="0"/>
              <a:t>Hebrews 9:22</a:t>
            </a:r>
            <a:endParaRPr lang="en-IN" dirty="0"/>
          </a:p>
          <a:p>
            <a:pPr marL="0" indent="0">
              <a:buNone/>
            </a:pPr>
            <a:r>
              <a:rPr lang="en-IN" i="1" baseline="30000" dirty="0"/>
              <a:t>22 </a:t>
            </a:r>
            <a:r>
              <a:rPr lang="en-IN" i="1" dirty="0"/>
              <a:t>And according to the law almost all things are purified with blood, and without shedding of blood there is no remission.</a:t>
            </a:r>
            <a:endParaRPr lang="en-IN" dirty="0"/>
          </a:p>
          <a:p>
            <a:pPr marL="0" indent="0">
              <a:buNone/>
            </a:pP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9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N" b="1" dirty="0" smtClean="0">
                <a:solidFill>
                  <a:srgbClr val="FFC000"/>
                </a:solidFill>
              </a:rPr>
              <a:t>Lamb of God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Identified with us</a:t>
            </a:r>
          </a:p>
          <a:p>
            <a:r>
              <a:rPr lang="en-IN" dirty="0" smtClean="0"/>
              <a:t>He became our substitute</a:t>
            </a:r>
          </a:p>
          <a:p>
            <a:r>
              <a:rPr lang="en-IN" dirty="0" smtClean="0"/>
              <a:t>Restored our relationship with God</a:t>
            </a:r>
          </a:p>
          <a:p>
            <a:r>
              <a:rPr lang="en-IN" dirty="0" smtClean="0"/>
              <a:t>Redeemed us</a:t>
            </a:r>
            <a:endParaRPr lang="en-IN" dirty="0"/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83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N" b="1" dirty="0" smtClean="0">
                <a:solidFill>
                  <a:srgbClr val="FFC000"/>
                </a:solidFill>
              </a:rPr>
              <a:t>Lamb of </a:t>
            </a:r>
            <a:r>
              <a:rPr lang="en-IN" b="1" dirty="0" smtClean="0">
                <a:solidFill>
                  <a:srgbClr val="FFC000"/>
                </a:solidFill>
              </a:rPr>
              <a:t>God</a:t>
            </a: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IN" b="1" dirty="0" smtClean="0"/>
              <a:t>Forgiveness &amp; Redemption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b="1" i="1" dirty="0" smtClean="0"/>
              <a:t>Acts 10:43</a:t>
            </a:r>
          </a:p>
          <a:p>
            <a:pPr marL="0" indent="0">
              <a:buNone/>
            </a:pPr>
            <a:r>
              <a:rPr lang="en-IN" b="1" i="1" baseline="30000" dirty="0"/>
              <a:t>43 </a:t>
            </a:r>
            <a:r>
              <a:rPr lang="en-IN" i="1" dirty="0"/>
              <a:t>All the prophets testify about him </a:t>
            </a:r>
            <a:r>
              <a:rPr lang="en-IN" i="1" dirty="0" smtClean="0"/>
              <a:t>that everyone</a:t>
            </a:r>
            <a:r>
              <a:rPr lang="en-IN" i="1" dirty="0"/>
              <a:t> who believes in him receives forgiveness of sins through his name.”</a:t>
            </a:r>
            <a:endParaRPr lang="en-IN" i="1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243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N" b="1" dirty="0" smtClean="0">
                <a:solidFill>
                  <a:srgbClr val="FFC000"/>
                </a:solidFill>
              </a:rPr>
              <a:t>Lamb of </a:t>
            </a:r>
            <a:r>
              <a:rPr lang="en-IN" b="1" dirty="0" smtClean="0">
                <a:solidFill>
                  <a:srgbClr val="FFC000"/>
                </a:solidFill>
              </a:rPr>
              <a:t>God</a:t>
            </a: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IN" b="1" dirty="0" smtClean="0"/>
              <a:t>Forgiveness &amp; Redemption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b="1" i="1" dirty="0"/>
              <a:t>Galatians 3:13,14</a:t>
            </a:r>
            <a:endParaRPr lang="en-IN" dirty="0"/>
          </a:p>
          <a:p>
            <a:pPr marL="0" indent="0">
              <a:buNone/>
            </a:pPr>
            <a:r>
              <a:rPr lang="en-IN" i="1" baseline="30000" dirty="0"/>
              <a:t>13 </a:t>
            </a:r>
            <a:r>
              <a:rPr lang="en-IN" i="1" dirty="0"/>
              <a:t>Christ has redeemed us from the curse of the law, having become a curse for us (for it is written, “Cursed is everyone who hangs on a tree”),</a:t>
            </a: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11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b="1" dirty="0" smtClean="0"/>
              <a:t>Call on Jesus</a:t>
            </a:r>
            <a:endParaRPr lang="en-IN" i="1" dirty="0"/>
          </a:p>
          <a:p>
            <a:pPr marL="0" indent="0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sz="4000" b="1" dirty="0" smtClean="0">
                <a:solidFill>
                  <a:srgbClr val="FFC000"/>
                </a:solidFill>
              </a:rPr>
              <a:t>The Messiah</a:t>
            </a:r>
          </a:p>
          <a:p>
            <a:pPr marL="0" indent="0" algn="ctr">
              <a:buNone/>
            </a:pPr>
            <a:r>
              <a:rPr lang="en-IN" sz="4000" i="1" dirty="0" smtClean="0">
                <a:solidFill>
                  <a:srgbClr val="FFC000"/>
                </a:solidFill>
              </a:rPr>
              <a:t>Our deliverer</a:t>
            </a:r>
            <a:endParaRPr lang="en-IN" sz="4000" i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22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38945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000" b="1" i="1" dirty="0"/>
              <a:t>Mark </a:t>
            </a:r>
            <a:r>
              <a:rPr lang="en-IN" sz="2000" b="1" i="1" dirty="0" smtClean="0"/>
              <a:t>10:46-52</a:t>
            </a:r>
            <a:endParaRPr lang="en-IN" sz="2000" dirty="0"/>
          </a:p>
          <a:p>
            <a:pPr marL="0" indent="0">
              <a:buNone/>
            </a:pPr>
            <a:r>
              <a:rPr lang="en-IN" sz="2000" i="1" baseline="30000" dirty="0"/>
              <a:t>46 </a:t>
            </a:r>
            <a:r>
              <a:rPr lang="en-IN" sz="2000" i="1" dirty="0"/>
              <a:t>Now they came to Jericho. As He went out of Jericho with His disciples and a great multitude, blind </a:t>
            </a:r>
            <a:r>
              <a:rPr lang="en-IN" sz="2000" i="1" dirty="0" err="1"/>
              <a:t>Bartimaeus</a:t>
            </a:r>
            <a:r>
              <a:rPr lang="en-IN" sz="2000" i="1" dirty="0"/>
              <a:t>, the son of </a:t>
            </a:r>
            <a:r>
              <a:rPr lang="en-IN" sz="2000" i="1" dirty="0" err="1"/>
              <a:t>Timaeus</a:t>
            </a:r>
            <a:r>
              <a:rPr lang="en-IN" sz="2000" i="1" dirty="0"/>
              <a:t>, sat by the road begging. </a:t>
            </a:r>
            <a:r>
              <a:rPr lang="en-IN" sz="2000" i="1" baseline="30000" dirty="0"/>
              <a:t>47 </a:t>
            </a:r>
            <a:r>
              <a:rPr lang="en-IN" sz="2000" i="1" dirty="0"/>
              <a:t>And when he heard that it was Jesus of Nazareth, </a:t>
            </a:r>
            <a:r>
              <a:rPr lang="en-IN" sz="2000" i="1" dirty="0">
                <a:solidFill>
                  <a:srgbClr val="FFC000"/>
                </a:solidFill>
              </a:rPr>
              <a:t>he began to cry out and say, “Jesus, Son of David, have mercy on me!”</a:t>
            </a:r>
            <a:endParaRPr lang="en-IN" sz="20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IN" sz="2000" i="1" baseline="30000" dirty="0"/>
              <a:t>48 </a:t>
            </a:r>
            <a:r>
              <a:rPr lang="en-IN" sz="2000" i="1" dirty="0"/>
              <a:t>Then many warned him to be quiet; but he cried out all the more, </a:t>
            </a:r>
            <a:r>
              <a:rPr lang="en-IN" sz="2000" i="1" dirty="0">
                <a:solidFill>
                  <a:srgbClr val="FFC000"/>
                </a:solidFill>
              </a:rPr>
              <a:t>“Son of David, have mercy on me!”</a:t>
            </a:r>
            <a:endParaRPr lang="en-IN" sz="20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IN" sz="2000" i="1" baseline="30000" dirty="0"/>
              <a:t>49 </a:t>
            </a:r>
            <a:r>
              <a:rPr lang="en-IN" sz="2000" i="1" dirty="0"/>
              <a:t>So Jesus stood still and commanded him to be called.</a:t>
            </a:r>
            <a:endParaRPr lang="en-IN" sz="2000" dirty="0"/>
          </a:p>
          <a:p>
            <a:pPr marL="0" indent="0">
              <a:buNone/>
            </a:pPr>
            <a:r>
              <a:rPr lang="en-IN" sz="2000" i="1" dirty="0"/>
              <a:t>Then they called the blind man, saying to him, “Be of good cheer. Rise, He is calling you.”</a:t>
            </a:r>
            <a:endParaRPr lang="en-IN" sz="2000" dirty="0"/>
          </a:p>
          <a:p>
            <a:pPr marL="0" indent="0">
              <a:buNone/>
            </a:pPr>
            <a:r>
              <a:rPr lang="en-IN" sz="2000" i="1" baseline="30000" dirty="0"/>
              <a:t>50 </a:t>
            </a:r>
            <a:r>
              <a:rPr lang="en-IN" sz="2000" i="1" dirty="0"/>
              <a:t>And throwing aside his garment, he rose and came to Jesus.</a:t>
            </a:r>
            <a:endParaRPr lang="en-IN" sz="2000" dirty="0"/>
          </a:p>
          <a:p>
            <a:pPr marL="0" indent="0">
              <a:buNone/>
            </a:pPr>
            <a:r>
              <a:rPr lang="en-IN" sz="2000" i="1" baseline="30000" dirty="0"/>
              <a:t>51 </a:t>
            </a:r>
            <a:r>
              <a:rPr lang="en-IN" sz="2000" i="1" dirty="0"/>
              <a:t>So Jesus answered and said to him, “What do you want Me to do for you?”</a:t>
            </a:r>
            <a:endParaRPr lang="en-IN" sz="2000" dirty="0"/>
          </a:p>
          <a:p>
            <a:pPr marL="0" indent="0">
              <a:buNone/>
            </a:pPr>
            <a:r>
              <a:rPr lang="en-IN" sz="2000" i="1" dirty="0"/>
              <a:t>The blind man said to Him, “</a:t>
            </a:r>
            <a:r>
              <a:rPr lang="en-IN" sz="2000" i="1" dirty="0" err="1"/>
              <a:t>Rabboni</a:t>
            </a:r>
            <a:r>
              <a:rPr lang="en-IN" sz="2000" i="1" dirty="0"/>
              <a:t>, that I may receive my sight.”</a:t>
            </a:r>
            <a:endParaRPr lang="en-IN" sz="2000" dirty="0"/>
          </a:p>
          <a:p>
            <a:pPr marL="0" indent="0">
              <a:buNone/>
            </a:pPr>
            <a:r>
              <a:rPr lang="en-IN" sz="2000" i="1" baseline="30000" dirty="0"/>
              <a:t>52 </a:t>
            </a:r>
            <a:r>
              <a:rPr lang="en-IN" sz="2000" i="1" dirty="0"/>
              <a:t>Then Jesus said to him, “Go your way; your faith has made you well.” And immediately he received his sight and followed Jesus on the road.</a:t>
            </a:r>
            <a:endParaRPr lang="en-IN" sz="2000" dirty="0"/>
          </a:p>
          <a:p>
            <a:pPr marL="0" indent="0">
              <a:buNone/>
            </a:pPr>
            <a:endParaRPr lang="en-IN" sz="2000" dirty="0"/>
          </a:p>
        </p:txBody>
      </p:sp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491538" cy="48006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IN" b="1" dirty="0" smtClean="0">
                <a:solidFill>
                  <a:srgbClr val="FFC000"/>
                </a:solidFill>
              </a:rPr>
              <a:t>The Messiah</a:t>
            </a: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b="1" i="1" dirty="0"/>
              <a:t>Luke 4:18</a:t>
            </a:r>
            <a:endParaRPr lang="en-IN" dirty="0"/>
          </a:p>
          <a:p>
            <a:pPr marL="0" indent="0">
              <a:buNone/>
            </a:pPr>
            <a:r>
              <a:rPr lang="en-IN" b="1" i="1" baseline="30000" dirty="0"/>
              <a:t>18 </a:t>
            </a:r>
            <a:r>
              <a:rPr lang="en-IN" i="1" dirty="0"/>
              <a:t>“The Spirit of the </a:t>
            </a:r>
            <a:r>
              <a:rPr lang="en-IN" i="1" cap="small" dirty="0"/>
              <a:t>Lord</a:t>
            </a:r>
            <a:r>
              <a:rPr lang="en-IN" i="1" dirty="0"/>
              <a:t> is upon Me,</a:t>
            </a:r>
            <a:br>
              <a:rPr lang="en-IN" i="1" dirty="0"/>
            </a:br>
            <a:r>
              <a:rPr lang="en-IN" i="1" dirty="0"/>
              <a:t>Because He has anointed Me</a:t>
            </a:r>
            <a:br>
              <a:rPr lang="en-IN" i="1" dirty="0"/>
            </a:br>
            <a:r>
              <a:rPr lang="en-IN" i="1" dirty="0"/>
              <a:t>To preach the gospel to the poor;</a:t>
            </a:r>
            <a:br>
              <a:rPr lang="en-IN" i="1" dirty="0"/>
            </a:br>
            <a:r>
              <a:rPr lang="en-IN" i="1" dirty="0"/>
              <a:t>He has sent Me to heal the broken hearted,</a:t>
            </a:r>
            <a:br>
              <a:rPr lang="en-IN" i="1" dirty="0"/>
            </a:br>
            <a:r>
              <a:rPr lang="en-IN" i="1" dirty="0"/>
              <a:t>To proclaim liberty to the captives</a:t>
            </a:r>
            <a:br>
              <a:rPr lang="en-IN" i="1" dirty="0"/>
            </a:br>
            <a:r>
              <a:rPr lang="en-IN" i="1" dirty="0"/>
              <a:t>And recovery of sight to the blind,</a:t>
            </a:r>
            <a:br>
              <a:rPr lang="en-IN" i="1" dirty="0"/>
            </a:br>
            <a:r>
              <a:rPr lang="en-IN" i="1" dirty="0"/>
              <a:t>To set at liberty those who are oppressed;</a:t>
            </a: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39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N" b="1" dirty="0" smtClean="0">
                <a:solidFill>
                  <a:srgbClr val="FFC000"/>
                </a:solidFill>
              </a:rPr>
              <a:t>The Messiah</a:t>
            </a:r>
          </a:p>
          <a:p>
            <a:pPr marL="0" lv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IN" b="1" i="1" dirty="0"/>
              <a:t>1 John 3:8</a:t>
            </a:r>
            <a:endParaRPr lang="en-IN" b="1" dirty="0"/>
          </a:p>
          <a:p>
            <a:pPr marL="0" indent="0">
              <a:buNone/>
            </a:pPr>
            <a:r>
              <a:rPr lang="en-IN" b="1" i="1" baseline="30000" dirty="0"/>
              <a:t>8 </a:t>
            </a:r>
            <a:r>
              <a:rPr lang="en-IN" i="1" dirty="0"/>
              <a:t>He who sins is of the devil, for the devil has sinned from the beginning. </a:t>
            </a:r>
            <a:r>
              <a:rPr lang="en-IN" i="1" dirty="0">
                <a:solidFill>
                  <a:srgbClr val="FFC000"/>
                </a:solidFill>
              </a:rPr>
              <a:t>For this purpose</a:t>
            </a:r>
            <a:r>
              <a:rPr lang="en-IN" i="1" dirty="0"/>
              <a:t> the Son of God was manifested, </a:t>
            </a:r>
            <a:r>
              <a:rPr lang="en-IN" i="1" dirty="0">
                <a:solidFill>
                  <a:srgbClr val="FFC000"/>
                </a:solidFill>
              </a:rPr>
              <a:t>that He might destroy the works of the devil.</a:t>
            </a: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17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b="1" dirty="0" smtClean="0"/>
              <a:t>Call on Jesus</a:t>
            </a:r>
            <a:endParaRPr lang="en-IN" i="1" dirty="0"/>
          </a:p>
          <a:p>
            <a:pPr marL="0" indent="0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sz="4000" b="1" dirty="0" smtClean="0">
                <a:solidFill>
                  <a:srgbClr val="FFC000"/>
                </a:solidFill>
              </a:rPr>
              <a:t>Express Image of God</a:t>
            </a:r>
            <a:endParaRPr lang="en-IN" sz="4000" i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99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N" b="1" dirty="0" smtClean="0">
                <a:solidFill>
                  <a:srgbClr val="FFC000"/>
                </a:solidFill>
              </a:rPr>
              <a:t>Express Image of God</a:t>
            </a:r>
          </a:p>
          <a:p>
            <a:pPr marL="0" lv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IN" b="1" i="1" dirty="0"/>
              <a:t>Hebrews 1:3</a:t>
            </a:r>
            <a:endParaRPr lang="en-IN" dirty="0"/>
          </a:p>
          <a:p>
            <a:pPr marL="0" indent="0">
              <a:buNone/>
            </a:pPr>
            <a:r>
              <a:rPr lang="en-IN" b="1" i="1" baseline="30000" dirty="0"/>
              <a:t>3 </a:t>
            </a:r>
            <a:r>
              <a:rPr lang="en-IN" i="1" dirty="0"/>
              <a:t>who being the brightness of His glory and the </a:t>
            </a:r>
            <a:r>
              <a:rPr lang="en-IN" i="1" dirty="0">
                <a:solidFill>
                  <a:srgbClr val="FFC000"/>
                </a:solidFill>
              </a:rPr>
              <a:t>express image of His person</a:t>
            </a:r>
            <a:r>
              <a:rPr lang="en-IN" i="1" dirty="0"/>
              <a:t>, and upholding all things by the word of His power, when He had by Himself purged our sins, sat down at the right hand of the Majesty on high,</a:t>
            </a: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77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N" b="1" dirty="0" smtClean="0">
                <a:solidFill>
                  <a:srgbClr val="FFC000"/>
                </a:solidFill>
              </a:rPr>
              <a:t>Express Image of God</a:t>
            </a:r>
          </a:p>
          <a:p>
            <a:pPr marL="0" lv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IN" b="1" i="1" dirty="0"/>
              <a:t>Col 1:15</a:t>
            </a:r>
            <a:endParaRPr lang="en-IN" dirty="0"/>
          </a:p>
          <a:p>
            <a:pPr marL="0" indent="0">
              <a:buNone/>
            </a:pPr>
            <a:r>
              <a:rPr lang="en-IN" b="1" i="1" baseline="30000" dirty="0"/>
              <a:t>15 </a:t>
            </a:r>
            <a:r>
              <a:rPr lang="en-IN" i="1" dirty="0"/>
              <a:t>He is the image of the invisible God, the firstborn over all creation.</a:t>
            </a: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94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/>
              <a:t>Matthew 16:15</a:t>
            </a:r>
          </a:p>
          <a:p>
            <a:pPr marL="0" indent="0">
              <a:buNone/>
            </a:pPr>
            <a:r>
              <a:rPr lang="en-IN" sz="2400" b="1" i="1" baseline="30000" dirty="0" smtClean="0"/>
              <a:t>15</a:t>
            </a:r>
            <a:r>
              <a:rPr lang="en-IN" i="1" dirty="0" smtClean="0"/>
              <a:t>He </a:t>
            </a:r>
            <a:r>
              <a:rPr lang="en-IN" i="1" dirty="0"/>
              <a:t>said to them, “But who do you say that I am?”</a:t>
            </a:r>
          </a:p>
          <a:p>
            <a:pPr marL="0" indent="0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b="1" dirty="0">
                <a:solidFill>
                  <a:srgbClr val="FFC000"/>
                </a:solidFill>
              </a:rPr>
              <a:t>Who do you say He is?</a:t>
            </a: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36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b="1" dirty="0" smtClean="0"/>
              <a:t>Call on </a:t>
            </a:r>
            <a:r>
              <a:rPr lang="en-IN" b="1" dirty="0" smtClean="0"/>
              <a:t>Jesus</a:t>
            </a:r>
            <a:endParaRPr lang="en-IN" dirty="0"/>
          </a:p>
          <a:p>
            <a:pPr marL="0" indent="0" algn="ctr">
              <a:buNone/>
            </a:pPr>
            <a:r>
              <a:rPr lang="en-IN" sz="4000" b="1" dirty="0" smtClean="0">
                <a:solidFill>
                  <a:srgbClr val="FFC000"/>
                </a:solidFill>
              </a:rPr>
              <a:t>Jesus </a:t>
            </a:r>
          </a:p>
          <a:p>
            <a:pPr marL="0" indent="0" algn="ctr">
              <a:buNone/>
            </a:pPr>
            <a:r>
              <a:rPr lang="en-IN" sz="4000" i="1" dirty="0" smtClean="0"/>
              <a:t>Is the son of God </a:t>
            </a:r>
          </a:p>
          <a:p>
            <a:pPr marL="0" indent="0" algn="ctr">
              <a:buNone/>
            </a:pPr>
            <a:r>
              <a:rPr lang="en-IN" sz="4000" i="1" dirty="0" smtClean="0"/>
              <a:t>Given to mankind </a:t>
            </a:r>
          </a:p>
          <a:p>
            <a:pPr marL="0" indent="0" algn="ctr">
              <a:buNone/>
            </a:pPr>
            <a:r>
              <a:rPr lang="en-IN" sz="4000" i="1" dirty="0" smtClean="0"/>
              <a:t>In God’s perfect love for us!</a:t>
            </a:r>
            <a:endParaRPr lang="en-IN" sz="4000" i="1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61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b="1" dirty="0" smtClean="0"/>
              <a:t>Call on Jesus</a:t>
            </a:r>
            <a:endParaRPr lang="en-IN" i="1" dirty="0"/>
          </a:p>
          <a:p>
            <a:pPr marL="0" indent="0" algn="ctr">
              <a:buNone/>
            </a:pPr>
            <a:r>
              <a:rPr lang="en-IN" sz="4000" b="1" dirty="0" smtClean="0">
                <a:solidFill>
                  <a:srgbClr val="FFC000"/>
                </a:solidFill>
              </a:rPr>
              <a:t>Jesus </a:t>
            </a:r>
          </a:p>
          <a:p>
            <a:pPr marL="0" indent="0" algn="ctr">
              <a:buNone/>
            </a:pPr>
            <a:r>
              <a:rPr lang="en-IN" sz="4000" b="1" dirty="0" smtClean="0">
                <a:solidFill>
                  <a:srgbClr val="FFC000"/>
                </a:solidFill>
              </a:rPr>
              <a:t>Saviour</a:t>
            </a:r>
          </a:p>
          <a:p>
            <a:pPr marL="0" indent="0" algn="ctr">
              <a:buNone/>
            </a:pPr>
            <a:r>
              <a:rPr lang="en-IN" sz="4000" b="1" dirty="0" smtClean="0">
                <a:solidFill>
                  <a:srgbClr val="FFC000"/>
                </a:solidFill>
              </a:rPr>
              <a:t>Lamb of God</a:t>
            </a:r>
          </a:p>
          <a:p>
            <a:pPr marL="0" indent="0" algn="ctr">
              <a:buNone/>
            </a:pPr>
            <a:r>
              <a:rPr lang="en-IN" sz="4000" b="1" dirty="0" smtClean="0">
                <a:solidFill>
                  <a:srgbClr val="FFC000"/>
                </a:solidFill>
              </a:rPr>
              <a:t>The Messiah</a:t>
            </a:r>
          </a:p>
          <a:p>
            <a:pPr marL="0" indent="0" algn="ctr">
              <a:buNone/>
            </a:pPr>
            <a:r>
              <a:rPr lang="en-IN" sz="4000" b="1" dirty="0" smtClean="0">
                <a:solidFill>
                  <a:srgbClr val="FFC000"/>
                </a:solidFill>
              </a:rPr>
              <a:t>Express image of God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86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b="1" dirty="0" smtClean="0"/>
              <a:t>Call on Jesus</a:t>
            </a:r>
          </a:p>
          <a:p>
            <a:pPr marL="0" indent="0" algn="ctr">
              <a:buNone/>
            </a:pPr>
            <a:endParaRPr lang="en-IN" i="1" dirty="0"/>
          </a:p>
          <a:p>
            <a:pPr marL="0" indent="0" algn="ctr">
              <a:buNone/>
            </a:pPr>
            <a:r>
              <a:rPr lang="en-IN" b="1" dirty="0"/>
              <a:t>Romans 10:13</a:t>
            </a:r>
          </a:p>
          <a:p>
            <a:pPr marL="0" indent="0" algn="ctr">
              <a:buNone/>
            </a:pPr>
            <a:r>
              <a:rPr lang="en-IN" b="1" i="1" baseline="30000" dirty="0" smtClean="0"/>
              <a:t>13</a:t>
            </a:r>
            <a:r>
              <a:rPr lang="en-IN" i="1" dirty="0"/>
              <a:t> For “whoever calls on the name of the Lord shall be saved.”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33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Jesus healed a blind man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FFC000"/>
                </a:solidFill>
              </a:rPr>
              <a:t>(Mark 10:46-52)</a:t>
            </a: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8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A woman with an issue of blood touched Jesus’s garments by faith and was instantly healed. </a:t>
            </a:r>
            <a:r>
              <a:rPr lang="en-IN" dirty="0" smtClean="0">
                <a:solidFill>
                  <a:srgbClr val="FFC000"/>
                </a:solidFill>
              </a:rPr>
              <a:t>(</a:t>
            </a:r>
            <a:r>
              <a:rPr lang="en-IN" dirty="0">
                <a:solidFill>
                  <a:srgbClr val="FFC000"/>
                </a:solidFill>
              </a:rPr>
              <a:t>Mark 5:25-34)</a:t>
            </a:r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dirty="0"/>
              <a:t>Roman Centurion’s servant healed</a:t>
            </a:r>
          </a:p>
          <a:p>
            <a:pPr marL="0" indent="0">
              <a:buNone/>
            </a:pPr>
            <a:r>
              <a:rPr lang="en-IN" dirty="0">
                <a:solidFill>
                  <a:srgbClr val="FFC000"/>
                </a:solidFill>
              </a:rPr>
              <a:t>(Mat 8:5-13</a:t>
            </a:r>
            <a:r>
              <a:rPr lang="en-IN" dirty="0" smtClean="0">
                <a:solidFill>
                  <a:srgbClr val="FFC000"/>
                </a:solidFill>
              </a:rPr>
              <a:t>)</a:t>
            </a:r>
          </a:p>
          <a:p>
            <a:pPr marL="0" indent="0">
              <a:buNone/>
            </a:pP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92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Pharisees approached Jesus to merely ask questions</a:t>
            </a:r>
          </a:p>
          <a:p>
            <a:pPr marL="0" indent="0">
              <a:buNone/>
            </a:pPr>
            <a:r>
              <a:rPr lang="en-IN" dirty="0">
                <a:solidFill>
                  <a:srgbClr val="FFC000"/>
                </a:solidFill>
              </a:rPr>
              <a:t>(Mat 15:1, Mark 8:11, Mat 22:33-46, Mark 10:17-27)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71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 smtClean="0"/>
              <a:t>John 5:39,40</a:t>
            </a:r>
            <a:endParaRPr lang="en-IN" b="1" dirty="0"/>
          </a:p>
          <a:p>
            <a:pPr marL="0" indent="0">
              <a:buNone/>
            </a:pPr>
            <a:r>
              <a:rPr lang="en-IN" b="1" i="1" baseline="30000" dirty="0"/>
              <a:t>39 </a:t>
            </a:r>
            <a:r>
              <a:rPr lang="en-IN" i="1" dirty="0"/>
              <a:t>You </a:t>
            </a:r>
            <a:r>
              <a:rPr lang="en-IN" i="1" dirty="0">
                <a:solidFill>
                  <a:srgbClr val="FFC000"/>
                </a:solidFill>
              </a:rPr>
              <a:t>search the Scriptures</a:t>
            </a:r>
            <a:r>
              <a:rPr lang="en-IN" i="1" dirty="0"/>
              <a:t>, for in them you think you have eternal life; and </a:t>
            </a:r>
            <a:r>
              <a:rPr lang="en-IN" i="1" dirty="0">
                <a:solidFill>
                  <a:srgbClr val="FFC000"/>
                </a:solidFill>
              </a:rPr>
              <a:t>these are they which testify of Me</a:t>
            </a:r>
            <a:r>
              <a:rPr lang="en-IN" i="1" dirty="0"/>
              <a:t>. </a:t>
            </a:r>
            <a:r>
              <a:rPr lang="en-IN" b="1" i="1" baseline="30000" dirty="0"/>
              <a:t>40 </a:t>
            </a:r>
            <a:r>
              <a:rPr lang="en-IN" i="1" dirty="0"/>
              <a:t>But you are not willing to come to Me that you may have life.</a:t>
            </a: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77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What matters is…</a:t>
            </a:r>
          </a:p>
          <a:p>
            <a:pPr marL="0" indent="0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dirty="0" smtClean="0"/>
              <a:t>to call on Jesus for who He is!</a:t>
            </a: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77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/>
              <a:t>Matthew 16:15</a:t>
            </a:r>
          </a:p>
          <a:p>
            <a:pPr marL="0" indent="0">
              <a:buNone/>
            </a:pPr>
            <a:r>
              <a:rPr lang="en-IN" sz="2400" b="1" i="1" baseline="30000" dirty="0" smtClean="0"/>
              <a:t>15</a:t>
            </a:r>
            <a:r>
              <a:rPr lang="en-IN" i="1" dirty="0" smtClean="0"/>
              <a:t>He </a:t>
            </a:r>
            <a:r>
              <a:rPr lang="en-IN" i="1" dirty="0"/>
              <a:t>said to them, “But who do you say that I am?”</a:t>
            </a:r>
          </a:p>
          <a:p>
            <a:pPr marL="0" indent="0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b="1" dirty="0">
                <a:solidFill>
                  <a:srgbClr val="FFC000"/>
                </a:solidFill>
              </a:rPr>
              <a:t>Who do you say He is?</a:t>
            </a: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60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 Nancy\Documents\2018\Personal\Teaching\Call on Jesus\2018 12 23 Call On Jesus Ppt Head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44000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3862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b="1" dirty="0" smtClean="0"/>
              <a:t>Call on Jesus</a:t>
            </a:r>
            <a:endParaRPr lang="en-IN" i="1" dirty="0"/>
          </a:p>
          <a:p>
            <a:pPr marL="0" indent="0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sz="4000" b="1" dirty="0" smtClean="0">
                <a:solidFill>
                  <a:srgbClr val="FFC000"/>
                </a:solidFill>
              </a:rPr>
              <a:t>The Saviour </a:t>
            </a:r>
          </a:p>
          <a:p>
            <a:pPr marL="0" indent="0" algn="ctr">
              <a:buNone/>
            </a:pPr>
            <a:r>
              <a:rPr lang="en-IN" sz="4000" i="1" dirty="0" smtClean="0">
                <a:solidFill>
                  <a:srgbClr val="FFC000"/>
                </a:solidFill>
              </a:rPr>
              <a:t>Our victory over sin</a:t>
            </a:r>
            <a:endParaRPr lang="en-IN" sz="4000" i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04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287</Words>
  <Application>Microsoft Office PowerPoint</Application>
  <PresentationFormat>On-screen Show (4:3)</PresentationFormat>
  <Paragraphs>166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 Nancy Ramya</dc:creator>
  <cp:lastModifiedBy>Ps Nancy Ramya</cp:lastModifiedBy>
  <cp:revision>17</cp:revision>
  <dcterms:created xsi:type="dcterms:W3CDTF">2006-08-16T00:00:00Z</dcterms:created>
  <dcterms:modified xsi:type="dcterms:W3CDTF">2018-12-22T12:23:40Z</dcterms:modified>
</cp:coreProperties>
</file>