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8-10-07-God's Provision for our Healing &amp; Wholeness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-10-07-God's Provision for our Healing &amp; Wholeness 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#2, His Spirit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Isaiah 61:1-3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"The Spirit of the Lord GOD is upon Me, Because the LORD has anointed Me To preach good tidings to the poor; He has sent Me to </a:t>
            </a:r>
            <a:r>
              <a:rPr lang="en-US" sz="3200" i="1" dirty="0" smtClean="0">
                <a:solidFill>
                  <a:srgbClr val="FFFF00"/>
                </a:solidFill>
              </a:rPr>
              <a:t>heal the brokenhearted</a:t>
            </a:r>
            <a:r>
              <a:rPr lang="en-US" sz="3200" i="1" dirty="0" smtClean="0">
                <a:solidFill>
                  <a:schemeClr val="bg1"/>
                </a:solidFill>
              </a:rPr>
              <a:t>, To proclaim </a:t>
            </a:r>
            <a:r>
              <a:rPr lang="en-US" sz="3200" i="1" dirty="0" smtClean="0">
                <a:solidFill>
                  <a:srgbClr val="FFFF00"/>
                </a:solidFill>
              </a:rPr>
              <a:t>liberty to the captives</a:t>
            </a:r>
            <a:r>
              <a:rPr lang="en-US" sz="3200" i="1" dirty="0" smtClean="0">
                <a:solidFill>
                  <a:schemeClr val="bg1"/>
                </a:solidFill>
              </a:rPr>
              <a:t>, And the </a:t>
            </a:r>
            <a:r>
              <a:rPr lang="en-US" sz="3200" i="1" dirty="0" smtClean="0">
                <a:solidFill>
                  <a:srgbClr val="FFFF00"/>
                </a:solidFill>
              </a:rPr>
              <a:t>opening of the prison </a:t>
            </a:r>
            <a:r>
              <a:rPr lang="en-US" sz="3200" i="1" dirty="0" smtClean="0">
                <a:solidFill>
                  <a:schemeClr val="bg1"/>
                </a:solidFill>
              </a:rPr>
              <a:t>to those who are bound;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#2, His Spirit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Isaiah 61:1-3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</a:t>
            </a:r>
            <a:r>
              <a:rPr lang="en-US" sz="3200" i="1" dirty="0" smtClean="0">
                <a:solidFill>
                  <a:schemeClr val="bg1"/>
                </a:solidFill>
              </a:rPr>
              <a:t>To proclaim the acceptable year of the LORD, And the day of vengeance of our God; To comfort all who </a:t>
            </a:r>
            <a:r>
              <a:rPr lang="en-US" sz="3200" i="1" dirty="0" smtClean="0">
                <a:solidFill>
                  <a:srgbClr val="FFFF00"/>
                </a:solidFill>
              </a:rPr>
              <a:t>mourn</a:t>
            </a:r>
            <a:r>
              <a:rPr lang="en-US" sz="3200" i="1" dirty="0" smtClean="0">
                <a:solidFill>
                  <a:schemeClr val="bg1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#2, His Spirit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Isaiah 61:1-3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</a:t>
            </a:r>
            <a:r>
              <a:rPr lang="en-US" sz="3200" i="1" dirty="0" smtClean="0">
                <a:solidFill>
                  <a:schemeClr val="bg1"/>
                </a:solidFill>
              </a:rPr>
              <a:t>To console those who </a:t>
            </a:r>
            <a:r>
              <a:rPr lang="en-US" sz="3200" i="1" dirty="0" smtClean="0">
                <a:solidFill>
                  <a:srgbClr val="FFFF00"/>
                </a:solidFill>
              </a:rPr>
              <a:t>mourn</a:t>
            </a:r>
            <a:r>
              <a:rPr lang="en-US" sz="3200" i="1" dirty="0" smtClean="0">
                <a:solidFill>
                  <a:schemeClr val="bg1"/>
                </a:solidFill>
              </a:rPr>
              <a:t> in Zion, To give them beauty for ashes, The oil of joy for </a:t>
            </a:r>
            <a:r>
              <a:rPr lang="en-US" sz="3200" i="1" dirty="0" smtClean="0">
                <a:solidFill>
                  <a:srgbClr val="FFFF00"/>
                </a:solidFill>
              </a:rPr>
              <a:t>mourning</a:t>
            </a:r>
            <a:r>
              <a:rPr lang="en-US" sz="3200" i="1" dirty="0" smtClean="0">
                <a:solidFill>
                  <a:schemeClr val="bg1"/>
                </a:solidFill>
              </a:rPr>
              <a:t>, The garment of praise for the spirit of </a:t>
            </a:r>
            <a:r>
              <a:rPr lang="en-US" sz="3200" i="1" dirty="0" smtClean="0">
                <a:solidFill>
                  <a:srgbClr val="FFFF00"/>
                </a:solidFill>
              </a:rPr>
              <a:t>heaviness</a:t>
            </a:r>
            <a:r>
              <a:rPr lang="en-US" sz="3200" i="1" dirty="0" smtClean="0">
                <a:solidFill>
                  <a:schemeClr val="bg1"/>
                </a:solidFill>
              </a:rPr>
              <a:t>; That they may be called trees of righteousness, The planting of the LORD, that He may be glorified."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#3, His Name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Mark 16:17-18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And these signs will follow those who believe: </a:t>
            </a:r>
            <a:r>
              <a:rPr lang="en-US" sz="3200" i="1" dirty="0" smtClean="0">
                <a:solidFill>
                  <a:srgbClr val="FFFF00"/>
                </a:solidFill>
              </a:rPr>
              <a:t>In My name</a:t>
            </a:r>
            <a:r>
              <a:rPr lang="en-US" sz="3200" i="1" dirty="0" smtClean="0">
                <a:solidFill>
                  <a:schemeClr val="bg1"/>
                </a:solidFill>
              </a:rPr>
              <a:t> they will </a:t>
            </a:r>
            <a:r>
              <a:rPr lang="en-US" sz="3200" i="1" dirty="0" smtClean="0">
                <a:solidFill>
                  <a:srgbClr val="FFFF00"/>
                </a:solidFill>
              </a:rPr>
              <a:t>cast out demons</a:t>
            </a:r>
            <a:r>
              <a:rPr lang="en-US" sz="3200" i="1" dirty="0" smtClean="0">
                <a:solidFill>
                  <a:schemeClr val="bg1"/>
                </a:solidFill>
              </a:rPr>
              <a:t>; they will speak with new tongues;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they will take up serpents; and if they drink anything deadly, it will by no means hurt them; </a:t>
            </a:r>
            <a:r>
              <a:rPr lang="en-US" sz="3200" i="1" dirty="0" smtClean="0">
                <a:solidFill>
                  <a:srgbClr val="FFFF00"/>
                </a:solidFill>
              </a:rPr>
              <a:t>they will lay hands on the sick, and they will recover</a:t>
            </a:r>
            <a:r>
              <a:rPr lang="en-US" sz="3200" i="1" dirty="0" smtClean="0">
                <a:solidFill>
                  <a:schemeClr val="bg1"/>
                </a:solidFill>
              </a:rPr>
              <a:t>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do we connect with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His </a:t>
            </a:r>
            <a:r>
              <a:rPr lang="en-US" sz="3600" dirty="0" smtClean="0">
                <a:solidFill>
                  <a:schemeClr val="bg1"/>
                </a:solidFill>
              </a:rPr>
              <a:t>Word, His Spirit, His Name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order to receive?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Connect by faith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James 5:14-15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14 Is </a:t>
            </a:r>
            <a:r>
              <a:rPr lang="en-US" sz="3200" i="1" dirty="0" smtClean="0">
                <a:solidFill>
                  <a:srgbClr val="FFFF00"/>
                </a:solidFill>
              </a:rPr>
              <a:t>anyone</a:t>
            </a:r>
            <a:r>
              <a:rPr lang="en-US" sz="3200" i="1" dirty="0" smtClean="0">
                <a:solidFill>
                  <a:schemeClr val="bg1"/>
                </a:solidFill>
              </a:rPr>
              <a:t> among you </a:t>
            </a:r>
            <a:r>
              <a:rPr lang="en-US" sz="3200" i="1" dirty="0" smtClean="0">
                <a:solidFill>
                  <a:srgbClr val="FFFF00"/>
                </a:solidFill>
              </a:rPr>
              <a:t>sick</a:t>
            </a:r>
            <a:r>
              <a:rPr lang="en-US" sz="3200" i="1" dirty="0" smtClean="0">
                <a:solidFill>
                  <a:schemeClr val="bg1"/>
                </a:solidFill>
              </a:rPr>
              <a:t>? Let him call for the elders of the church, and let them pray over him, </a:t>
            </a:r>
            <a:r>
              <a:rPr lang="en-US" sz="3200" i="1" dirty="0" smtClean="0">
                <a:solidFill>
                  <a:srgbClr val="FFFF00"/>
                </a:solidFill>
              </a:rPr>
              <a:t>anointing him with oil </a:t>
            </a:r>
            <a:r>
              <a:rPr lang="en-US" sz="3200" i="1" dirty="0" smtClean="0">
                <a:solidFill>
                  <a:schemeClr val="bg1"/>
                </a:solidFill>
              </a:rPr>
              <a:t>in </a:t>
            </a:r>
            <a:r>
              <a:rPr lang="en-US" sz="3200" i="1" dirty="0" smtClean="0">
                <a:solidFill>
                  <a:srgbClr val="FFFF00"/>
                </a:solidFill>
              </a:rPr>
              <a:t>the name </a:t>
            </a:r>
            <a:r>
              <a:rPr lang="en-US" sz="3200" i="1" dirty="0" smtClean="0">
                <a:solidFill>
                  <a:schemeClr val="bg1"/>
                </a:solidFill>
              </a:rPr>
              <a:t>of the Lord.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15 And </a:t>
            </a:r>
            <a:r>
              <a:rPr lang="en-US" sz="3200" i="1" dirty="0" smtClean="0">
                <a:solidFill>
                  <a:srgbClr val="FFFF00"/>
                </a:solidFill>
              </a:rPr>
              <a:t>the prayer of faith </a:t>
            </a:r>
            <a:r>
              <a:rPr lang="en-US" sz="3200" i="1" u="sng" dirty="0" smtClean="0">
                <a:solidFill>
                  <a:schemeClr val="bg1"/>
                </a:solidFill>
              </a:rPr>
              <a:t>will</a:t>
            </a:r>
            <a:r>
              <a:rPr lang="en-US" sz="3200" i="1" dirty="0" smtClean="0">
                <a:solidFill>
                  <a:schemeClr val="bg1"/>
                </a:solidFill>
              </a:rPr>
              <a:t> save the sick, and the Lord </a:t>
            </a:r>
            <a:r>
              <a:rPr lang="en-US" sz="3200" i="1" u="sng" dirty="0" smtClean="0">
                <a:solidFill>
                  <a:schemeClr val="bg1"/>
                </a:solidFill>
              </a:rPr>
              <a:t>will</a:t>
            </a:r>
            <a:r>
              <a:rPr lang="en-US" sz="3200" i="1" dirty="0" smtClean="0">
                <a:solidFill>
                  <a:schemeClr val="bg1"/>
                </a:solidFill>
              </a:rPr>
              <a:t> raise him up. And if he has committed sins, he </a:t>
            </a:r>
            <a:r>
              <a:rPr lang="en-US" sz="3200" i="1" u="sng" dirty="0" smtClean="0">
                <a:solidFill>
                  <a:schemeClr val="bg1"/>
                </a:solidFill>
              </a:rPr>
              <a:t>will </a:t>
            </a:r>
            <a:r>
              <a:rPr lang="en-US" sz="3200" i="1" dirty="0" smtClean="0">
                <a:solidFill>
                  <a:schemeClr val="bg1"/>
                </a:solidFill>
              </a:rPr>
              <a:t>be forgiven.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6367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Let </a:t>
            </a:r>
            <a:r>
              <a:rPr lang="en-US" sz="3600" dirty="0" smtClean="0">
                <a:solidFill>
                  <a:schemeClr val="bg1"/>
                </a:solidFill>
              </a:rPr>
              <a:t>us exercise faith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– </a:t>
            </a:r>
            <a:r>
              <a:rPr lang="en-US" sz="3600" dirty="0" smtClean="0">
                <a:solidFill>
                  <a:schemeClr val="bg1"/>
                </a:solidFill>
              </a:rPr>
              <a:t> in His Word, His Spirit, and His Name –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receive His provision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of </a:t>
            </a:r>
            <a:r>
              <a:rPr lang="en-US" sz="3600" dirty="0" smtClean="0">
                <a:solidFill>
                  <a:schemeClr val="bg1"/>
                </a:solidFill>
              </a:rPr>
              <a:t>healing and </a:t>
            </a:r>
            <a:r>
              <a:rPr lang="en-US" sz="3600" dirty="0" smtClean="0">
                <a:solidFill>
                  <a:schemeClr val="bg1"/>
                </a:solidFill>
              </a:rPr>
              <a:t>wholeness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</a:t>
            </a:r>
            <a:r>
              <a:rPr lang="en-US" sz="3200" i="1" dirty="0" smtClean="0">
                <a:solidFill>
                  <a:schemeClr val="bg1"/>
                </a:solidFill>
              </a:rPr>
              <a:t>103:1-5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Bless the LORD, O my soul; And all that is within me, bless His holy name!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Bless the LORD, O my soul, And forget not all His benefits: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Who forgives all your iniquities, Who heals all your diseases,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</a:t>
            </a:r>
            <a:r>
              <a:rPr lang="en-US" sz="3200" i="1" dirty="0" smtClean="0">
                <a:solidFill>
                  <a:schemeClr val="bg1"/>
                </a:solidFill>
              </a:rPr>
              <a:t>103:1-5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</a:t>
            </a:r>
            <a:r>
              <a:rPr lang="en-US" sz="3200" i="1" dirty="0" smtClean="0">
                <a:solidFill>
                  <a:schemeClr val="bg1"/>
                </a:solidFill>
              </a:rPr>
              <a:t>Who redeems your life from destruction, Who crowns you with </a:t>
            </a:r>
            <a:r>
              <a:rPr lang="en-US" sz="3200" i="1" dirty="0" err="1" smtClean="0">
                <a:solidFill>
                  <a:schemeClr val="bg1"/>
                </a:solidFill>
              </a:rPr>
              <a:t>lovingkindness</a:t>
            </a:r>
            <a:r>
              <a:rPr lang="en-US" sz="3200" i="1" dirty="0" smtClean="0">
                <a:solidFill>
                  <a:schemeClr val="bg1"/>
                </a:solidFill>
              </a:rPr>
              <a:t> and tender mercies,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Who satisfies your mouth with good things, So that your youth is renewed like the eagle's.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Jehovah </a:t>
            </a:r>
            <a:r>
              <a:rPr lang="en-US" sz="3600" dirty="0" err="1" smtClean="0">
                <a:solidFill>
                  <a:srgbClr val="FFFF00"/>
                </a:solidFill>
              </a:rPr>
              <a:t>Rapha</a:t>
            </a:r>
            <a:r>
              <a:rPr lang="en-US" sz="3600" dirty="0" smtClean="0">
                <a:solidFill>
                  <a:srgbClr val="FFFF00"/>
                </a:solidFill>
              </a:rPr>
              <a:t> - the Lord our Healer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Exodus 15:26b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......For I am the LORD who heals you."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Exodus 23:25-26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25 "So you shall serve the LORD your God, and He will bless your bread and your water. And I will take sickness away from the midst of you.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26 No one shall suffer miscarriage or be barren in your land; I will fulfill the number of your days.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Cross of Jesus Christ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Matthew </a:t>
            </a:r>
            <a:r>
              <a:rPr lang="en-US" sz="3200" i="1" dirty="0" smtClean="0">
                <a:solidFill>
                  <a:schemeClr val="bg1"/>
                </a:solidFill>
              </a:rPr>
              <a:t>8:17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that it might be fulfilled which was spoken by Isaiah the prophet, saying: "HE HIMSELF TOOK OUR INFIRMITIES AND BORE OUR SICKNESSES."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Receiving God's Provision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does God cause His healing to reach us?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 smtClean="0">
                <a:solidFill>
                  <a:schemeClr val="bg1"/>
                </a:solidFill>
              </a:rPr>
              <a:t>do we receive God's provision for our healing and wholeness?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#1, His Word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Psalm 107:20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He sent His word and </a:t>
            </a:r>
            <a:r>
              <a:rPr lang="en-US" sz="3200" i="1" dirty="0" smtClean="0">
                <a:solidFill>
                  <a:srgbClr val="FFFF00"/>
                </a:solidFill>
              </a:rPr>
              <a:t>healed</a:t>
            </a:r>
            <a:r>
              <a:rPr lang="en-US" sz="3200" i="1" dirty="0" smtClean="0">
                <a:solidFill>
                  <a:schemeClr val="bg1"/>
                </a:solidFill>
              </a:rPr>
              <a:t> them, And </a:t>
            </a:r>
            <a:r>
              <a:rPr lang="en-US" sz="3200" i="1" dirty="0" smtClean="0">
                <a:solidFill>
                  <a:srgbClr val="FFFF00"/>
                </a:solidFill>
              </a:rPr>
              <a:t>delivered</a:t>
            </a:r>
            <a:r>
              <a:rPr lang="en-US" sz="3200" i="1" dirty="0" smtClean="0">
                <a:solidFill>
                  <a:schemeClr val="bg1"/>
                </a:solidFill>
              </a:rPr>
              <a:t> them from their destructions.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#1, His Word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Proverbs </a:t>
            </a:r>
            <a:r>
              <a:rPr lang="en-US" sz="3200" i="1" dirty="0" smtClean="0">
                <a:solidFill>
                  <a:schemeClr val="bg1"/>
                </a:solidFill>
              </a:rPr>
              <a:t>4:20-22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20 My son, give attention to my words; Incline your ear to my sayings.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21 Do not let them depart from your eyes; Keep them in the midst of your heart;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22 For they are life to those who find them, And </a:t>
            </a:r>
            <a:r>
              <a:rPr lang="en-US" sz="3200" i="1" dirty="0" smtClean="0">
                <a:solidFill>
                  <a:srgbClr val="FFFF00"/>
                </a:solidFill>
              </a:rPr>
              <a:t>health to all their flesh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642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18</cp:revision>
  <dcterms:created xsi:type="dcterms:W3CDTF">2006-08-16T00:00:00Z</dcterms:created>
  <dcterms:modified xsi:type="dcterms:W3CDTF">2018-10-05T15:10:51Z</dcterms:modified>
</cp:coreProperties>
</file>