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8-07-01-Building-Together-Ppt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7-01-Building-Together-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TEMPLE (DAVID/SOLOMON)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Chronicles </a:t>
            </a:r>
            <a:r>
              <a:rPr lang="en-US" sz="3600" dirty="0" smtClean="0">
                <a:solidFill>
                  <a:schemeClr val="bg1"/>
                </a:solidFill>
              </a:rPr>
              <a:t>29:1-17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TEMPLE (DAVID/SOLOMON)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Chronicles 29:1-17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with a loyal heart they offered willingly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9)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all </a:t>
            </a:r>
            <a:r>
              <a:rPr lang="en-US" sz="3600" dirty="0" smtClean="0">
                <a:solidFill>
                  <a:schemeClr val="bg1"/>
                </a:solidFill>
              </a:rPr>
              <a:t>things come from you and of your own </a:t>
            </a:r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 smtClean="0">
                <a:solidFill>
                  <a:schemeClr val="bg1"/>
                </a:solidFill>
              </a:rPr>
              <a:t>have given you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REBUILDING THE TEMPLE (EZRA/NEHEMIAH/HAGGAI)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130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Haggai 2:1-9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REBUILDING THE TEMPLE (EZRA/NEHEMIAH/HAGGAI)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1308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Haggai 2:1-9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4, Be strong and work, for God is with us</a:t>
            </a:r>
          </a:p>
          <a:p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5, God's Spirit is with you to help you (Zechariah 4:6-7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REBUILDING THE TEMPLE (EZRA/NEHEMIAH/HAGGAI)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Haggai 2:1-9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7,9 God promised to fill this place with His glory, even greater glory</a:t>
            </a:r>
          </a:p>
          <a:p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7, Nations will come</a:t>
            </a:r>
          </a:p>
          <a:p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8, God owned all the wealth (silver and gold) so He will bring in every provision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63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 TO IMPACT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Why are we doing this</a:t>
            </a:r>
            <a:r>
              <a:rPr lang="en-US" sz="3600" i="1" dirty="0" smtClean="0">
                <a:solidFill>
                  <a:srgbClr val="FFFF00"/>
                </a:solidFill>
              </a:rPr>
              <a:t>?</a:t>
            </a:r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#1, laborers need to be trained, equipped, sent, and </a:t>
            </a:r>
            <a:r>
              <a:rPr lang="en-US" sz="3600" dirty="0" smtClean="0">
                <a:solidFill>
                  <a:schemeClr val="bg1"/>
                </a:solidFill>
              </a:rPr>
              <a:t>supported (Matthew 9:35-36)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#2, Leverage technology to equip God's </a:t>
            </a:r>
            <a:r>
              <a:rPr lang="en-US" sz="3600" dirty="0" smtClean="0">
                <a:solidFill>
                  <a:schemeClr val="bg1"/>
                </a:solidFill>
              </a:rPr>
              <a:t>people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#3, Urban centers need more </a:t>
            </a:r>
            <a:r>
              <a:rPr lang="en-US" sz="3600" dirty="0" smtClean="0">
                <a:solidFill>
                  <a:schemeClr val="bg1"/>
                </a:solidFill>
              </a:rPr>
              <a:t>churches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83011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C000"/>
                </a:solidFill>
              </a:rPr>
              <a:t>TOGETHER, LET’s</a:t>
            </a:r>
          </a:p>
          <a:p>
            <a:pPr algn="ctr"/>
            <a:endParaRPr lang="en-US" sz="2400" dirty="0" smtClean="0">
              <a:solidFill>
                <a:srgbClr val="FFC000"/>
              </a:solidFill>
            </a:endParaRPr>
          </a:p>
          <a:p>
            <a:pPr algn="ctr"/>
            <a:r>
              <a:rPr lang="en-US" sz="6600" dirty="0" smtClean="0">
                <a:solidFill>
                  <a:srgbClr val="FFC000"/>
                </a:solidFill>
              </a:rPr>
              <a:t>BUILD </a:t>
            </a:r>
            <a:r>
              <a:rPr lang="en-US" sz="6600" dirty="0" smtClean="0">
                <a:solidFill>
                  <a:srgbClr val="FFC000"/>
                </a:solidFill>
              </a:rPr>
              <a:t>TO IMPACT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KINGDOM BUILDING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IS </a:t>
            </a:r>
            <a:r>
              <a:rPr lang="en-US" sz="3600" dirty="0" smtClean="0">
                <a:solidFill>
                  <a:schemeClr val="bg1"/>
                </a:solidFill>
              </a:rPr>
              <a:t>ABOUT BUILDING PEOPLE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EVERY BELIVER IS A MINISTER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TABERNACLE (MOSES)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</a:t>
            </a:r>
            <a:r>
              <a:rPr lang="en-US" sz="3600" dirty="0" smtClean="0">
                <a:solidFill>
                  <a:schemeClr val="bg1"/>
                </a:solidFill>
              </a:rPr>
              <a:t>25:1-9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TABERNACLE (MOSES)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</a:t>
            </a:r>
            <a:r>
              <a:rPr lang="en-US" sz="3600" dirty="0" smtClean="0">
                <a:solidFill>
                  <a:schemeClr val="bg1"/>
                </a:solidFill>
              </a:rPr>
              <a:t>35:1-29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TABERNACLE (MOSES)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35:1-29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1, with a willing heart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5)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2, bring it as an offering to the LORD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5)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3, whose heart was stirred and whose spirit was willing, they brought the Lord's offering </a:t>
            </a: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21)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4, a freewill offering to the Lord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29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TABERNACLE (MOSES)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</a:t>
            </a:r>
            <a:r>
              <a:rPr lang="en-US" sz="3600" dirty="0" smtClean="0">
                <a:solidFill>
                  <a:schemeClr val="bg1"/>
                </a:solidFill>
              </a:rPr>
              <a:t>39:42-43; Exodus </a:t>
            </a:r>
            <a:r>
              <a:rPr lang="en-US" sz="3600" dirty="0" smtClean="0">
                <a:solidFill>
                  <a:schemeClr val="bg1"/>
                </a:solidFill>
              </a:rPr>
              <a:t>40:33-35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TABERNACLE (MOSES)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Exodus </a:t>
            </a:r>
            <a:r>
              <a:rPr lang="en-US" sz="3600" dirty="0" smtClean="0">
                <a:solidFill>
                  <a:schemeClr val="bg1"/>
                </a:solidFill>
              </a:rPr>
              <a:t>39:42-43; Exodus </a:t>
            </a:r>
            <a:r>
              <a:rPr lang="en-US" sz="3600" dirty="0" smtClean="0">
                <a:solidFill>
                  <a:schemeClr val="bg1"/>
                </a:solidFill>
              </a:rPr>
              <a:t>40:33-35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When we complete the work,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</a:t>
            </a:r>
            <a:r>
              <a:rPr lang="en-US" sz="3600" dirty="0" smtClean="0">
                <a:solidFill>
                  <a:schemeClr val="bg1"/>
                </a:solidFill>
              </a:rPr>
              <a:t>will release His intended purposes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through </a:t>
            </a:r>
            <a:r>
              <a:rPr lang="en-US" sz="3600" dirty="0" smtClean="0">
                <a:solidFill>
                  <a:schemeClr val="bg1"/>
                </a:solidFill>
              </a:rPr>
              <a:t>this on the earth.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TEMPLE (DAVID/SOLOMON)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Chronicles </a:t>
            </a:r>
            <a:r>
              <a:rPr lang="en-US" sz="3600" dirty="0" smtClean="0">
                <a:solidFill>
                  <a:schemeClr val="bg1"/>
                </a:solidFill>
              </a:rPr>
              <a:t>28:1-12,20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BUILDING THE TEMPLE (DAVID/SOLOMON)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Chronicles </a:t>
            </a:r>
            <a:r>
              <a:rPr lang="en-US" sz="3600" dirty="0" smtClean="0">
                <a:solidFill>
                  <a:schemeClr val="bg1"/>
                </a:solidFill>
              </a:rPr>
              <a:t>28:1-12,20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Be strong and do it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10,20)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He will not leave you until you finish the work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20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363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23</cp:revision>
  <dcterms:created xsi:type="dcterms:W3CDTF">2006-08-16T00:00:00Z</dcterms:created>
  <dcterms:modified xsi:type="dcterms:W3CDTF">2018-06-30T06:21:10Z</dcterms:modified>
</cp:coreProperties>
</file>