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-12-03-Moving-to-the-next-level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-12-03-Moving-to-the-next-level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Every new season will require a new you.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#1, Serve faithfully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#2, Stay on the journey, until your moment arrives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#3, Desire and ask, but also pay the price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#4, Prove yourself in the new level you have stepped into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#5, Go beyond the previous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 </a:t>
            </a:r>
            <a:r>
              <a:rPr lang="en-US" sz="3600" dirty="0" smtClean="0">
                <a:solidFill>
                  <a:schemeClr val="bg1"/>
                </a:solidFill>
              </a:rPr>
              <a:t>Kings 2:1-15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 </a:t>
            </a:r>
            <a:r>
              <a:rPr lang="en-US" sz="3600" dirty="0" smtClean="0">
                <a:solidFill>
                  <a:schemeClr val="bg1"/>
                </a:solidFill>
              </a:rPr>
              <a:t>Kings 19:15-21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#1, Serve faithfully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#2, Stay on the journey,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until </a:t>
            </a:r>
            <a:r>
              <a:rPr lang="en-US" sz="3600" dirty="0" smtClean="0">
                <a:solidFill>
                  <a:srgbClr val="FFFF00"/>
                </a:solidFill>
              </a:rPr>
              <a:t>your moment arrives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Don't quit your journey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into </a:t>
            </a:r>
            <a:r>
              <a:rPr lang="en-US" sz="3600" dirty="0" smtClean="0">
                <a:solidFill>
                  <a:schemeClr val="bg1"/>
                </a:solidFill>
              </a:rPr>
              <a:t>the call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that </a:t>
            </a:r>
            <a:r>
              <a:rPr lang="en-US" sz="3600" dirty="0" smtClean="0">
                <a:solidFill>
                  <a:schemeClr val="bg1"/>
                </a:solidFill>
              </a:rPr>
              <a:t>has been clearly revealed to you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because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distractions</a:t>
            </a:r>
            <a:r>
              <a:rPr lang="en-US" sz="3600" dirty="0" smtClean="0">
                <a:solidFill>
                  <a:schemeClr val="bg1"/>
                </a:solidFill>
              </a:rPr>
              <a:t>, discouragements or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even </a:t>
            </a:r>
            <a:r>
              <a:rPr lang="en-US" sz="3600" dirty="0" smtClean="0">
                <a:solidFill>
                  <a:schemeClr val="bg1"/>
                </a:solidFill>
              </a:rPr>
              <a:t>a lack of discipline.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#3, Desire and ask,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but </a:t>
            </a:r>
            <a:r>
              <a:rPr lang="en-US" sz="3600" dirty="0" smtClean="0">
                <a:solidFill>
                  <a:srgbClr val="FFFF00"/>
                </a:solidFill>
              </a:rPr>
              <a:t>also pay the price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#4, Prove yourself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 </a:t>
            </a:r>
            <a:r>
              <a:rPr lang="en-US" sz="3600" dirty="0" smtClean="0">
                <a:solidFill>
                  <a:srgbClr val="FFFF00"/>
                </a:solidFill>
              </a:rPr>
              <a:t>the new level you have stepped into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 God ushers you into your new level,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let </a:t>
            </a:r>
            <a:r>
              <a:rPr lang="en-US" sz="3600" dirty="0" smtClean="0">
                <a:solidFill>
                  <a:schemeClr val="bg1"/>
                </a:solidFill>
              </a:rPr>
              <a:t>your work go before you,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your reward will come after you.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#5, Go beyond the previous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163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8</cp:revision>
  <dcterms:created xsi:type="dcterms:W3CDTF">2006-08-16T00:00:00Z</dcterms:created>
  <dcterms:modified xsi:type="dcterms:W3CDTF">2017-12-02T05:11:42Z</dcterms:modified>
</cp:coreProperties>
</file>