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6" r:id="rId7"/>
    <p:sldId id="277" r:id="rId8"/>
    <p:sldId id="301" r:id="rId9"/>
    <p:sldId id="300" r:id="rId10"/>
    <p:sldId id="278" r:id="rId11"/>
    <p:sldId id="302" r:id="rId12"/>
    <p:sldId id="303" r:id="rId13"/>
    <p:sldId id="307" r:id="rId14"/>
    <p:sldId id="305" r:id="rId15"/>
    <p:sldId id="306" r:id="rId16"/>
    <p:sldId id="304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1" r:id="rId30"/>
    <p:sldId id="320" r:id="rId31"/>
    <p:sldId id="322" r:id="rId32"/>
    <p:sldId id="323" r:id="rId33"/>
    <p:sldId id="324" r:id="rId34"/>
    <p:sldId id="325" r:id="rId35"/>
    <p:sldId id="327" r:id="rId36"/>
    <p:sldId id="328" r:id="rId37"/>
    <p:sldId id="329" r:id="rId38"/>
    <p:sldId id="330" r:id="rId39"/>
    <p:sldId id="331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-10-15-Gifts of the Spirit Part-4-Ppt-Head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751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7-10-15-Gifts of the Spirit Part-4-Ppt-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All believers can speak with tongues (Mark 16:17)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 </a:t>
            </a:r>
            <a:r>
              <a:rPr lang="en-US" sz="3200" i="1" dirty="0" smtClean="0">
                <a:solidFill>
                  <a:schemeClr val="bg1"/>
                </a:solidFill>
              </a:rPr>
              <a:t>you speak in tongues you can declare the wonderful works of God (Acts 2:11)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 you speak in tongues you can praise, extol, magnify and glorify God (Acts 10:46)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</a:t>
            </a:r>
            <a:r>
              <a:rPr lang="en-US" sz="3200" i="1" dirty="0" smtClean="0">
                <a:solidFill>
                  <a:schemeClr val="bg1"/>
                </a:solidFill>
              </a:rPr>
              <a:t>is one of the manifestations of the Spirit, where the presence and power of the Spirit is made evident (1 Corinthians 12:7-11)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 you speak in tongues you could be speaking in earthly or heavenly languages (1 Corinthians 13:1)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</a:t>
            </a:r>
            <a:r>
              <a:rPr lang="en-US" sz="3200" i="1" dirty="0" smtClean="0">
                <a:solidFill>
                  <a:schemeClr val="bg1"/>
                </a:solidFill>
              </a:rPr>
              <a:t>helps in praying mysteries, things beyond what you personally know (1 Corinthians 14:2)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brings personal edification - growth, strengthening, developing - like constructing a building (1 Corinthians 14:4)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</a:t>
            </a:r>
            <a:r>
              <a:rPr lang="en-US" sz="3200" i="1" dirty="0" smtClean="0">
                <a:solidFill>
                  <a:schemeClr val="bg1"/>
                </a:solidFill>
              </a:rPr>
              <a:t>with interpretation to a congregation can bring edification to the gathering (1 Corinthians 14:5)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can be a sign to the unbeliever (1 Corinthians 14:22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Prayer with the Spirit can help you overcome the weakness of the flesh (Romans 8:26)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 you pray with the Spirit you make intercession for saints (Romans 8:26-27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 you pray with the Spirit you pray according to the will of God (Romans 8:27)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When you pray with the Spirit you build yourself up on your faith (Jude 1:20)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Praying </a:t>
            </a:r>
            <a:r>
              <a:rPr lang="en-US" sz="3200" i="1" dirty="0" smtClean="0">
                <a:solidFill>
                  <a:schemeClr val="bg1"/>
                </a:solidFill>
              </a:rPr>
              <a:t>in the Spirit enables you to stay in the love of God (Jude 1:20-21)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Praying in the Spirit is part of your spiritual armor (Ephesians 6:18)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For </a:t>
            </a:r>
            <a:r>
              <a:rPr lang="en-US" sz="3200" i="1" dirty="0" smtClean="0">
                <a:solidFill>
                  <a:schemeClr val="bg1"/>
                </a:solidFill>
              </a:rPr>
              <a:t>some praying in tongues (example: intercessory prayer ministry, public ministry in tongues and interpretation ) is their membership function (1 Corinthians 12:28)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As a believer you can speak (or sing) in tongues as part of your personal prayer life as often as you desire and whenever you desire</a:t>
            </a:r>
            <a:r>
              <a:rPr lang="en-US" sz="3200" i="1" dirty="0" smtClean="0">
                <a:solidFill>
                  <a:schemeClr val="bg1"/>
                </a:solidFill>
              </a:rPr>
              <a:t>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Receiving Tongues for Personal Use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 </a:t>
            </a:r>
            <a:r>
              <a:rPr lang="en-US" sz="3200" i="1" dirty="0" smtClean="0">
                <a:solidFill>
                  <a:schemeClr val="bg1"/>
                </a:solidFill>
              </a:rPr>
              <a:t>Corinthians 14:14-15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14 For if I pray in a tongue, my spirit prays, but my understanding is unfruitful.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15 What is the conclusion then? I will pray with the spirit, and I will also pray with the understanding. I will sing with the spirit, and I will also sing with the understanding.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Receiving Tongues for Personal Use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Understanding The Gifts Of The Spirit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2258295"/>
            <a:ext cx="90160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19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Follow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Instructions </a:t>
            </a:r>
            <a:endParaRPr lang="en-US" sz="3600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On </a:t>
            </a:r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The Proper Use of Tongues in Gatherings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 </a:t>
            </a:r>
            <a:r>
              <a:rPr lang="en-US" sz="3200" i="1" dirty="0" smtClean="0">
                <a:solidFill>
                  <a:schemeClr val="bg1"/>
                </a:solidFill>
              </a:rPr>
              <a:t>Corinthians 14:14-15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14 For if I pray in a tongue, my spirit prays, but my understanding is unfruitful.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15 What is the conclusion then? </a:t>
            </a:r>
            <a:r>
              <a:rPr lang="en-US" sz="3200" i="1" dirty="0" smtClean="0">
                <a:solidFill>
                  <a:srgbClr val="FFFF00"/>
                </a:solidFill>
              </a:rPr>
              <a:t>I will </a:t>
            </a:r>
            <a:r>
              <a:rPr lang="en-US" sz="3200" i="1" dirty="0" smtClean="0">
                <a:solidFill>
                  <a:schemeClr val="bg1"/>
                </a:solidFill>
              </a:rPr>
              <a:t>pray with the spirit, and </a:t>
            </a:r>
            <a:r>
              <a:rPr lang="en-US" sz="3200" i="1" dirty="0" smtClean="0">
                <a:solidFill>
                  <a:srgbClr val="FFFF00"/>
                </a:solidFill>
              </a:rPr>
              <a:t>I will </a:t>
            </a:r>
            <a:r>
              <a:rPr lang="en-US" sz="3200" i="1" dirty="0" smtClean="0">
                <a:solidFill>
                  <a:schemeClr val="bg1"/>
                </a:solidFill>
              </a:rPr>
              <a:t>also pray with the understanding. </a:t>
            </a:r>
            <a:r>
              <a:rPr lang="en-US" sz="3200" i="1" dirty="0" smtClean="0">
                <a:solidFill>
                  <a:srgbClr val="FFFF00"/>
                </a:solidFill>
              </a:rPr>
              <a:t>I will</a:t>
            </a:r>
            <a:r>
              <a:rPr lang="en-US" sz="3200" i="1" dirty="0" smtClean="0">
                <a:solidFill>
                  <a:schemeClr val="bg1"/>
                </a:solidFill>
              </a:rPr>
              <a:t> sing with the spirit, and </a:t>
            </a:r>
            <a:r>
              <a:rPr lang="en-US" sz="3200" i="1" dirty="0" smtClean="0">
                <a:solidFill>
                  <a:srgbClr val="FFFF00"/>
                </a:solidFill>
              </a:rPr>
              <a:t>I will </a:t>
            </a:r>
            <a:r>
              <a:rPr lang="en-US" sz="3200" i="1" dirty="0" smtClean="0">
                <a:solidFill>
                  <a:schemeClr val="bg1"/>
                </a:solidFill>
              </a:rPr>
              <a:t>also sing with the understanding.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Receiving Tongues for Personal Use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supernatural ability to interpret 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give the meaning of) a message given in </a:t>
            </a:r>
            <a:r>
              <a:rPr lang="en-US" sz="3200" i="1" dirty="0" smtClean="0">
                <a:solidFill>
                  <a:schemeClr val="bg1"/>
                </a:solidFill>
              </a:rPr>
              <a:t>tongues</a:t>
            </a:r>
          </a:p>
          <a:p>
            <a:pPr algn="ctr"/>
            <a:endParaRPr lang="en-US" sz="32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interpretation and not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INTERPRETATION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200" i="1" dirty="0" smtClean="0">
                <a:solidFill>
                  <a:schemeClr val="bg1"/>
                </a:solidFill>
              </a:rPr>
              <a:t>Daniel and Belshazzar Daniel 5:1-29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Old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INTERPRETATION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 Corinthians 12:7-11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 Corinthians 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New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INTERPRETATION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and Interpretation for Personal Use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Tongues and interpretation when ministering to a congregation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INTERPRETATION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194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Prophecy is simply God speaking to man through man. 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a supernaturally inspired message from God which a person receives and communicates either to another individual or a group of </a:t>
            </a:r>
            <a:r>
              <a:rPr lang="en-US" sz="3200" i="1" dirty="0" smtClean="0">
                <a:solidFill>
                  <a:schemeClr val="bg1"/>
                </a:solidFill>
              </a:rPr>
              <a:t>people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 Corinthians 14:3 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But he who prophesies speaks edification and exhortation and comfort to men.</a:t>
            </a:r>
          </a:p>
          <a:p>
            <a:pPr lvl="1"/>
            <a:endParaRPr lang="en-US" sz="3200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edification (building up), exhortation (encouragement), </a:t>
            </a:r>
            <a:r>
              <a:rPr lang="en-US" sz="3200" dirty="0" smtClean="0">
                <a:solidFill>
                  <a:schemeClr val="bg1"/>
                </a:solidFill>
              </a:rPr>
              <a:t>comfort</a:t>
            </a:r>
          </a:p>
          <a:p>
            <a:pPr lvl="1"/>
            <a:endParaRPr lang="en-US" sz="3200" dirty="0" smtClean="0">
              <a:solidFill>
                <a:schemeClr val="bg1"/>
              </a:solidFill>
            </a:endParaRPr>
          </a:p>
          <a:p>
            <a:pPr lvl="1"/>
            <a:r>
              <a:rPr lang="en-US" sz="3200" dirty="0" smtClean="0">
                <a:solidFill>
                  <a:schemeClr val="bg1"/>
                </a:solidFill>
              </a:rPr>
              <a:t>correction, direction, revelation, and prediction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We see prophecy as a work of the Holy Spirit through out Scripture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Old &amp; New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895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Corinthians 14:1,5,31,39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1 Pursue love, and desire spiritual gifts, but especially that you may prophesy.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5 I wish you </a:t>
            </a:r>
            <a:r>
              <a:rPr lang="en-US" sz="3200" i="1" dirty="0" smtClean="0">
                <a:solidFill>
                  <a:srgbClr val="FFFF00"/>
                </a:solidFill>
              </a:rPr>
              <a:t>all </a:t>
            </a:r>
            <a:r>
              <a:rPr lang="en-US" sz="3200" i="1" dirty="0" smtClean="0">
                <a:solidFill>
                  <a:schemeClr val="bg1"/>
                </a:solidFill>
              </a:rPr>
              <a:t>spoke with tongues, but even more that you prophesied</a:t>
            </a:r>
            <a:r>
              <a:rPr lang="en-US" sz="3200" i="1" dirty="0" smtClean="0">
                <a:solidFill>
                  <a:schemeClr val="bg1"/>
                </a:solidFill>
              </a:rPr>
              <a:t>;...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How The Holy Spirit Initiates </a:t>
            </a:r>
          </a:p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The Release Of The Gifts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53457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1 Corinthians 14:1,5,31,39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31 </a:t>
            </a:r>
            <a:r>
              <a:rPr lang="en-US" sz="3200" i="1" dirty="0" smtClean="0">
                <a:solidFill>
                  <a:schemeClr val="bg1"/>
                </a:solidFill>
              </a:rPr>
              <a:t>For you can </a:t>
            </a:r>
            <a:r>
              <a:rPr lang="en-US" sz="3200" i="1" dirty="0" smtClean="0">
                <a:solidFill>
                  <a:srgbClr val="FFFF00"/>
                </a:solidFill>
              </a:rPr>
              <a:t>all</a:t>
            </a:r>
            <a:r>
              <a:rPr lang="en-US" sz="3200" i="1" dirty="0" smtClean="0">
                <a:solidFill>
                  <a:schemeClr val="bg1"/>
                </a:solidFill>
              </a:rPr>
              <a:t> prophesy one by one, that all may learn and all may be encouraged.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39 Therefore, </a:t>
            </a:r>
            <a:r>
              <a:rPr lang="en-US" sz="3200" i="1" dirty="0" smtClean="0">
                <a:solidFill>
                  <a:srgbClr val="FFFF00"/>
                </a:solidFill>
              </a:rPr>
              <a:t>brethren</a:t>
            </a:r>
            <a:r>
              <a:rPr lang="en-US" sz="3200" i="1" dirty="0" smtClean="0">
                <a:solidFill>
                  <a:schemeClr val="bg1"/>
                </a:solidFill>
              </a:rPr>
              <a:t>, desire earnestly to prophesy, and do not forbid to speak with tongues.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bring encouragement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motivate someone into action in a specific area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reveal the potential God has placed in a person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bring confirmation of what God has been speaking to </a:t>
            </a:r>
            <a:r>
              <a:rPr lang="en-US" sz="3200" i="1" dirty="0" smtClean="0">
                <a:solidFill>
                  <a:schemeClr val="bg1"/>
                </a:solidFill>
              </a:rPr>
              <a:t>someone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</a:t>
            </a:r>
            <a:r>
              <a:rPr lang="en-US" sz="3200" i="1" dirty="0" smtClean="0">
                <a:solidFill>
                  <a:schemeClr val="bg1"/>
                </a:solidFill>
              </a:rPr>
              <a:t>inspire prayer for a particular matter or an individual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bring guidance and direction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bring correction</a:t>
            </a:r>
          </a:p>
          <a:p>
            <a:pPr>
              <a:buFont typeface="Wingdings" pitchFamily="2" charset="2"/>
              <a:buChar char="ü"/>
            </a:pPr>
            <a:r>
              <a:rPr lang="en-US" sz="3200" i="1" dirty="0" smtClean="0">
                <a:solidFill>
                  <a:schemeClr val="bg1"/>
                </a:solidFill>
              </a:rPr>
              <a:t>To bring revelation of Scripture or of the mind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Operations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718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Hosea 12:10  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I have also spoken by the prophets, And have multiplied visions; I have given symbols through the witness of the prophets."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Prophecy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71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i="1" dirty="0" smtClean="0">
                <a:solidFill>
                  <a:schemeClr val="bg1"/>
                </a:solidFill>
              </a:rPr>
              <a:t>#1, Pray</a:t>
            </a:r>
          </a:p>
          <a:p>
            <a:pPr lvl="2"/>
            <a:r>
              <a:rPr lang="en-US" sz="3200" i="1" dirty="0" smtClean="0">
                <a:solidFill>
                  <a:schemeClr val="bg1"/>
                </a:solidFill>
              </a:rPr>
              <a:t>#2, Perceive</a:t>
            </a:r>
          </a:p>
          <a:p>
            <a:pPr lvl="2"/>
            <a:r>
              <a:rPr lang="en-US" sz="3200" i="1" dirty="0" smtClean="0">
                <a:solidFill>
                  <a:schemeClr val="bg1"/>
                </a:solidFill>
              </a:rPr>
              <a:t>#3, Prophesy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Prophecy Is Received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(A) There are many ways to express prophecy.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speak it, pray it, sing it, do it, write it, draw it, paint it, live it. 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(B) The words you choose to communicate the message, the tone of your voice, and when you deliver the message are all in your control (1 Corinthians 14:31-32</a:t>
            </a:r>
            <a:r>
              <a:rPr lang="en-US" sz="3200" i="1" dirty="0" smtClean="0">
                <a:solidFill>
                  <a:schemeClr val="bg1"/>
                </a:solidFill>
              </a:rPr>
              <a:t>).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Release (Deliver) Prophecy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C) The timing, when you deliver the message is in your control. 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(D) Allow yourself to be judged. All prophecy must be judged (1 Corinthians 14:29-30; 1 Thessalonians 5:20-21).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Release (Deliver) Prophecy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</a:t>
            </a:r>
            <a:r>
              <a:rPr lang="en-US" sz="3200" i="1" dirty="0" smtClean="0">
                <a:solidFill>
                  <a:schemeClr val="bg1"/>
                </a:solidFill>
              </a:rPr>
              <a:t>E) Do not be too hasty to use the “Thus </a:t>
            </a:r>
            <a:r>
              <a:rPr lang="en-US" sz="3200" i="1" dirty="0" err="1" smtClean="0">
                <a:solidFill>
                  <a:schemeClr val="bg1"/>
                </a:solidFill>
              </a:rPr>
              <a:t>saith</a:t>
            </a:r>
            <a:r>
              <a:rPr lang="en-US" sz="3200" i="1" dirty="0" smtClean="0">
                <a:solidFill>
                  <a:schemeClr val="bg1"/>
                </a:solidFill>
              </a:rPr>
              <a:t> the Lord” or “The Lord says” as a prefix to your </a:t>
            </a:r>
            <a:r>
              <a:rPr lang="en-US" sz="3200" i="1" dirty="0" smtClean="0">
                <a:solidFill>
                  <a:schemeClr val="bg1"/>
                </a:solidFill>
              </a:rPr>
              <a:t>prophecy</a:t>
            </a:r>
            <a:r>
              <a:rPr lang="en-US" sz="3200" i="1" dirty="0" smtClean="0">
                <a:solidFill>
                  <a:schemeClr val="bg1"/>
                </a:solidFill>
              </a:rPr>
              <a:t>. 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(F) Remember we know in part and we prophesy in part (1 Corinthians 13:9). 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(G) Prophecy can flow along with other gifts.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How To Release (Deliver) Prophecy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1 Corinthians 14:24-25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24 But if all prophesy, and an unbeliever or an uninformed person comes in, he is convinced by all, he is convicted by all. 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25 And thus the secrets of his heart are revealed; and so, falling down on his face, he will worship God and report that God is truly among you.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You can also prophesy to the unsaved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67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Don't try to be a 'fortuneteller'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Don't practice witchcraft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PROPHECY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Vocal </a:t>
            </a:r>
            <a:r>
              <a:rPr lang="en-US" sz="3600" dirty="0" smtClean="0">
                <a:solidFill>
                  <a:srgbClr val="FFFF00"/>
                </a:solidFill>
              </a:rPr>
              <a:t>Gifts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5146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600" dirty="0" smtClean="0">
                <a:solidFill>
                  <a:schemeClr val="bg1"/>
                </a:solidFill>
              </a:rPr>
              <a:t>Definition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Biblical Examples : Old Testament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Biblical Examples : New Testament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Operations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How </a:t>
            </a:r>
            <a:r>
              <a:rPr lang="en-US" sz="3600" dirty="0" smtClean="0">
                <a:solidFill>
                  <a:schemeClr val="bg1"/>
                </a:solidFill>
              </a:rPr>
              <a:t>it is received</a:t>
            </a:r>
          </a:p>
          <a:p>
            <a:pPr lvl="2"/>
            <a:r>
              <a:rPr lang="en-US" sz="3600" dirty="0" smtClean="0">
                <a:solidFill>
                  <a:schemeClr val="bg1"/>
                </a:solidFill>
              </a:rPr>
              <a:t>How it is to be shared/exercised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Understanding The Gifts Of The Spirit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75" y="2258295"/>
            <a:ext cx="90160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62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chemeClr val="bg1"/>
                </a:solidFill>
              </a:rPr>
              <a:t>supernatural ability to speak in languages of men or of </a:t>
            </a:r>
            <a:r>
              <a:rPr lang="en-US" sz="3600" i="1" dirty="0" smtClean="0">
                <a:solidFill>
                  <a:schemeClr val="bg1"/>
                </a:solidFill>
              </a:rPr>
              <a:t>angels</a:t>
            </a:r>
            <a:endParaRPr lang="en-US" sz="36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Definition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627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Tower of Babel Genesis </a:t>
            </a:r>
            <a:r>
              <a:rPr lang="en-US" sz="3200" i="1" dirty="0" smtClean="0">
                <a:solidFill>
                  <a:schemeClr val="bg1"/>
                </a:solidFill>
              </a:rPr>
              <a:t>11:1-9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Old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627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chemeClr val="bg1"/>
                </a:solidFill>
              </a:rPr>
              <a:t>The Lord Jesus foretold this sign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"And these signs will follow those who believe: In My name they will cast out demons; </a:t>
            </a:r>
            <a:r>
              <a:rPr lang="en-US" sz="3200" i="1" dirty="0" smtClean="0">
                <a:solidFill>
                  <a:srgbClr val="FFFF00"/>
                </a:solidFill>
              </a:rPr>
              <a:t>they will speak with new tongues</a:t>
            </a:r>
            <a:r>
              <a:rPr lang="en-US" sz="3200" i="1" dirty="0" smtClean="0">
                <a:solidFill>
                  <a:schemeClr val="bg1"/>
                </a:solidFill>
              </a:rPr>
              <a:t>; they will take up serpents; and if they drink anything deadly, it will by no means hurt them; they will lay hands on the sick, and they will recover."  (Mark 16:17-18).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New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627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chemeClr val="bg1"/>
                </a:solidFill>
              </a:rPr>
              <a:t>Throughout </a:t>
            </a:r>
            <a:r>
              <a:rPr lang="en-US" sz="3200" b="1" i="1" dirty="0" smtClean="0">
                <a:solidFill>
                  <a:schemeClr val="bg1"/>
                </a:solidFill>
              </a:rPr>
              <a:t>the Early Church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Day of Pentecost (Acts 2:1-4)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Church in Samaria (Acts 8:14-18)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Saul, after his conversion (Acts 9:17; 1 Corinthians 14:18)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Cornelius and his household (Acts 10:44-46</a:t>
            </a:r>
            <a:r>
              <a:rPr lang="en-US" sz="3200" i="1" dirty="0" smtClean="0">
                <a:solidFill>
                  <a:schemeClr val="bg1"/>
                </a:solidFill>
              </a:rPr>
              <a:t>)</a:t>
            </a:r>
            <a:endParaRPr lang="en-US" sz="3200" i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New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6274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chemeClr val="bg1"/>
                </a:solidFill>
              </a:rPr>
              <a:t>Throughout </a:t>
            </a:r>
            <a:r>
              <a:rPr lang="en-US" sz="3200" b="1" i="1" dirty="0" smtClean="0">
                <a:solidFill>
                  <a:schemeClr val="bg1"/>
                </a:solidFill>
              </a:rPr>
              <a:t>the Early Church</a:t>
            </a:r>
          </a:p>
          <a:p>
            <a:pPr lvl="1"/>
            <a:endParaRPr lang="en-US" sz="3200" i="1" dirty="0" smtClean="0">
              <a:solidFill>
                <a:schemeClr val="bg1"/>
              </a:solidFill>
            </a:endParaRP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Believers </a:t>
            </a:r>
            <a:r>
              <a:rPr lang="en-US" sz="3200" i="1" dirty="0" smtClean="0">
                <a:solidFill>
                  <a:schemeClr val="bg1"/>
                </a:solidFill>
              </a:rPr>
              <a:t>at Ephesus (Acts 19:1-6)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Corinthians Church (1 Corinthians 12:7-11,28; 1 Corinthians 14:1-40)</a:t>
            </a:r>
          </a:p>
          <a:p>
            <a:pPr lvl="1"/>
            <a:r>
              <a:rPr lang="en-US" sz="3200" i="1" dirty="0" err="1" smtClean="0">
                <a:solidFill>
                  <a:schemeClr val="bg1"/>
                </a:solidFill>
              </a:rPr>
              <a:t>Ephesian</a:t>
            </a:r>
            <a:r>
              <a:rPr lang="en-US" sz="3200" i="1" dirty="0" smtClean="0">
                <a:solidFill>
                  <a:schemeClr val="bg1"/>
                </a:solidFill>
              </a:rPr>
              <a:t> Church (Ephesians 6:18)</a:t>
            </a:r>
          </a:p>
          <a:p>
            <a:pPr lvl="1"/>
            <a:r>
              <a:rPr lang="en-US" sz="3200" i="1" dirty="0" smtClean="0">
                <a:solidFill>
                  <a:schemeClr val="bg1"/>
                </a:solidFill>
              </a:rPr>
              <a:t>Jude, writing to all believers (Jude 1:20)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75000"/>
                  </a:schemeClr>
                </a:solidFill>
              </a:rPr>
              <a:t>Biblical Examples : New Testament</a:t>
            </a:r>
            <a:endParaRPr lang="en-US" sz="3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</a:rPr>
              <a:t>DIVERSITIES OF TONGUES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1377</Words>
  <Application>Microsoft Office PowerPoint</Application>
  <PresentationFormat>On-screen Show (4:3)</PresentationFormat>
  <Paragraphs>185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 Raichur</dc:creator>
  <cp:lastModifiedBy>Ashish Raichur</cp:lastModifiedBy>
  <cp:revision>121</cp:revision>
  <dcterms:created xsi:type="dcterms:W3CDTF">2006-08-16T00:00:00Z</dcterms:created>
  <dcterms:modified xsi:type="dcterms:W3CDTF">2017-10-14T08:32:07Z</dcterms:modified>
</cp:coreProperties>
</file>