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59" r:id="rId5"/>
    <p:sldId id="263" r:id="rId6"/>
    <p:sldId id="260" r:id="rId7"/>
    <p:sldId id="264" r:id="rId8"/>
    <p:sldId id="265" r:id="rId9"/>
    <p:sldId id="266" r:id="rId10"/>
    <p:sldId id="267" r:id="rId11"/>
    <p:sldId id="268" r:id="rId12"/>
    <p:sldId id="261"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7-07-30-Emotional-Wholeness-&amp;-Deliverance-Series-part-5-Ppt-Header.jpg"/>
          <p:cNvPicPr>
            <a:picLocks noChangeAspect="1"/>
          </p:cNvPicPr>
          <p:nvPr userDrawn="1"/>
        </p:nvPicPr>
        <p:blipFill>
          <a:blip r:embed="rId2" cstate="print"/>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7-07-30-Emotional-Wholeness-&amp;-Deliverance-Series-part-5-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Renew Your Mind</a:t>
            </a:r>
            <a:endParaRPr lang="en-US" sz="3600" dirty="0">
              <a:solidFill>
                <a:srgbClr val="FFFF00"/>
              </a:solidFill>
            </a:endParaRPr>
          </a:p>
        </p:txBody>
      </p:sp>
      <p:sp>
        <p:nvSpPr>
          <p:cNvPr id="3" name="TextBox 2"/>
          <p:cNvSpPr txBox="1"/>
          <p:nvPr/>
        </p:nvSpPr>
        <p:spPr>
          <a:xfrm>
            <a:off x="0" y="2362200"/>
            <a:ext cx="9144000" cy="2554545"/>
          </a:xfrm>
          <a:prstGeom prst="rect">
            <a:avLst/>
          </a:prstGeom>
          <a:noFill/>
        </p:spPr>
        <p:txBody>
          <a:bodyPr wrap="square" rtlCol="0">
            <a:spAutoFit/>
          </a:bodyPr>
          <a:lstStyle/>
          <a:p>
            <a:r>
              <a:rPr lang="en-US" sz="3200" i="1" dirty="0" smtClean="0">
                <a:solidFill>
                  <a:schemeClr val="bg1"/>
                </a:solidFill>
              </a:rPr>
              <a:t>Isaiah 55:7-11</a:t>
            </a:r>
          </a:p>
          <a:p>
            <a:r>
              <a:rPr lang="en-US" sz="3200" i="1" dirty="0" smtClean="0">
                <a:solidFill>
                  <a:schemeClr val="bg1"/>
                </a:solidFill>
              </a:rPr>
              <a:t>11 </a:t>
            </a:r>
            <a:r>
              <a:rPr lang="en-US" sz="3200" i="1" dirty="0" smtClean="0">
                <a:solidFill>
                  <a:schemeClr val="bg1"/>
                </a:solidFill>
              </a:rPr>
              <a:t>So shall My word be that goes forth from My mouth; It shall not return to Me void, But it shall accomplish what I please, And it shall prosper in the thing for which I sent it.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Renew Your Mind</a:t>
            </a:r>
            <a:endParaRPr lang="en-US" sz="3600" dirty="0">
              <a:solidFill>
                <a:srgbClr val="FFFF00"/>
              </a:solidFill>
            </a:endParaRPr>
          </a:p>
        </p:txBody>
      </p:sp>
      <p:sp>
        <p:nvSpPr>
          <p:cNvPr id="3" name="TextBox 2"/>
          <p:cNvSpPr txBox="1"/>
          <p:nvPr/>
        </p:nvSpPr>
        <p:spPr>
          <a:xfrm>
            <a:off x="0" y="2362200"/>
            <a:ext cx="9144000" cy="3539430"/>
          </a:xfrm>
          <a:prstGeom prst="rect">
            <a:avLst/>
          </a:prstGeom>
          <a:noFill/>
        </p:spPr>
        <p:txBody>
          <a:bodyPr wrap="square" rtlCol="0">
            <a:spAutoFit/>
          </a:bodyPr>
          <a:lstStyle/>
          <a:p>
            <a:r>
              <a:rPr lang="en-US" sz="3200" i="1" dirty="0" smtClean="0">
                <a:solidFill>
                  <a:schemeClr val="bg1"/>
                </a:solidFill>
              </a:rPr>
              <a:t>Philippians 4:8</a:t>
            </a:r>
          </a:p>
          <a:p>
            <a:r>
              <a:rPr lang="en-US" sz="3200" i="1" dirty="0" smtClean="0">
                <a:solidFill>
                  <a:schemeClr val="bg1"/>
                </a:solidFill>
              </a:rPr>
              <a:t>Finally, brethren, whatever things are true, whatever things are noble, whatever things are just, whatever things are pure, whatever things are lovely, whatever things are of good report, if there is any virtue and if there is anything praiseworthy—meditate on these things.</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76600"/>
            <a:ext cx="9144000" cy="646331"/>
          </a:xfrm>
          <a:prstGeom prst="rect">
            <a:avLst/>
          </a:prstGeom>
          <a:noFill/>
        </p:spPr>
        <p:txBody>
          <a:bodyPr wrap="square" rtlCol="0">
            <a:spAutoFit/>
          </a:bodyPr>
          <a:lstStyle/>
          <a:p>
            <a:pPr algn="ctr"/>
            <a:r>
              <a:rPr lang="en-US" sz="3600" dirty="0" smtClean="0">
                <a:solidFill>
                  <a:srgbClr val="FFFF00"/>
                </a:solidFill>
              </a:rPr>
              <a:t>Develop A Positive Mindset</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Develop A Positive Mindset</a:t>
            </a:r>
            <a:endParaRPr lang="en-US" sz="3600" dirty="0">
              <a:solidFill>
                <a:srgbClr val="FFFF00"/>
              </a:solidFill>
            </a:endParaRPr>
          </a:p>
        </p:txBody>
      </p:sp>
      <p:sp>
        <p:nvSpPr>
          <p:cNvPr id="3" name="TextBox 2"/>
          <p:cNvSpPr txBox="1"/>
          <p:nvPr/>
        </p:nvSpPr>
        <p:spPr>
          <a:xfrm>
            <a:off x="0" y="2743200"/>
            <a:ext cx="9144000" cy="2862322"/>
          </a:xfrm>
          <a:prstGeom prst="rect">
            <a:avLst/>
          </a:prstGeom>
          <a:noFill/>
        </p:spPr>
        <p:txBody>
          <a:bodyPr wrap="square" rtlCol="0">
            <a:spAutoFit/>
          </a:bodyPr>
          <a:lstStyle/>
          <a:p>
            <a:pPr algn="ctr"/>
            <a:r>
              <a:rPr lang="en-US" sz="3600" dirty="0" smtClean="0">
                <a:solidFill>
                  <a:schemeClr val="bg1"/>
                </a:solidFill>
              </a:rPr>
              <a:t>Learn to look at things from the vantage point of God's promises</a:t>
            </a:r>
            <a:r>
              <a:rPr lang="en-US" sz="3600" dirty="0" smtClean="0">
                <a:solidFill>
                  <a:schemeClr val="bg1"/>
                </a:solidFill>
              </a:rPr>
              <a:t>.</a:t>
            </a:r>
          </a:p>
          <a:p>
            <a:pPr algn="ctr"/>
            <a:endParaRPr lang="en-US" sz="3600" dirty="0" smtClean="0">
              <a:solidFill>
                <a:schemeClr val="bg1"/>
              </a:solidFill>
            </a:endParaRPr>
          </a:p>
          <a:p>
            <a:pPr algn="ctr"/>
            <a:r>
              <a:rPr lang="en-US" sz="3600" dirty="0" smtClean="0">
                <a:solidFill>
                  <a:schemeClr val="bg1"/>
                </a:solidFill>
              </a:rPr>
              <a:t>Learn to look at things from the vantage point of what God has done for you in Christ</a:t>
            </a:r>
            <a:r>
              <a:rPr lang="en-US" sz="3600" dirty="0" smtClean="0">
                <a:solidFill>
                  <a:schemeClr val="bg1"/>
                </a:solidFill>
              </a:rPr>
              <a:t>.</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43200"/>
            <a:ext cx="9144000" cy="646331"/>
          </a:xfrm>
          <a:prstGeom prst="rect">
            <a:avLst/>
          </a:prstGeom>
          <a:noFill/>
        </p:spPr>
        <p:txBody>
          <a:bodyPr wrap="square" rtlCol="0">
            <a:spAutoFit/>
          </a:bodyPr>
          <a:lstStyle/>
          <a:p>
            <a:pPr algn="ctr"/>
            <a:r>
              <a:rPr lang="en-US" sz="3600" dirty="0" smtClean="0">
                <a:solidFill>
                  <a:srgbClr val="FFFF00"/>
                </a:solidFill>
              </a:rPr>
              <a:t>The Mind A Battlefield</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The Mind A Battlefield</a:t>
            </a:r>
            <a:endParaRPr lang="en-US" sz="3600" dirty="0">
              <a:solidFill>
                <a:srgbClr val="FFFF00"/>
              </a:solidFill>
            </a:endParaRPr>
          </a:p>
        </p:txBody>
      </p:sp>
      <p:sp>
        <p:nvSpPr>
          <p:cNvPr id="3" name="TextBox 2"/>
          <p:cNvSpPr txBox="1"/>
          <p:nvPr/>
        </p:nvSpPr>
        <p:spPr>
          <a:xfrm>
            <a:off x="1" y="2286000"/>
            <a:ext cx="9144000" cy="4524315"/>
          </a:xfrm>
          <a:prstGeom prst="rect">
            <a:avLst/>
          </a:prstGeom>
          <a:noFill/>
        </p:spPr>
        <p:txBody>
          <a:bodyPr wrap="square" rtlCol="0">
            <a:spAutoFit/>
          </a:bodyPr>
          <a:lstStyle/>
          <a:p>
            <a:r>
              <a:rPr lang="en-US" sz="3200" i="1" dirty="0" smtClean="0">
                <a:solidFill>
                  <a:schemeClr val="bg1"/>
                </a:solidFill>
              </a:rPr>
              <a:t>James 1:13-16</a:t>
            </a:r>
          </a:p>
          <a:p>
            <a:r>
              <a:rPr lang="en-US" sz="3200" i="1" dirty="0" smtClean="0">
                <a:solidFill>
                  <a:schemeClr val="bg1"/>
                </a:solidFill>
              </a:rPr>
              <a:t>13 Let no one say when he is tempted, "I am tempted by God"; for God cannot be tempted by evil, nor does He Himself tempt anyone. </a:t>
            </a:r>
          </a:p>
          <a:p>
            <a:r>
              <a:rPr lang="en-US" sz="3200" i="1" dirty="0" smtClean="0">
                <a:solidFill>
                  <a:schemeClr val="bg1"/>
                </a:solidFill>
              </a:rPr>
              <a:t>14 But each one is tempted when he is drawn away by his own desires and enticed. </a:t>
            </a:r>
          </a:p>
          <a:p>
            <a:r>
              <a:rPr lang="en-US" sz="3200" i="1" dirty="0" smtClean="0">
                <a:solidFill>
                  <a:schemeClr val="bg1"/>
                </a:solidFill>
              </a:rPr>
              <a:t>15 Then, when desire has conceived, it gives birth to sin; and sin, when it is full-grown, brings forth death. </a:t>
            </a:r>
          </a:p>
          <a:p>
            <a:r>
              <a:rPr lang="en-US" sz="3200" i="1" dirty="0" smtClean="0">
                <a:solidFill>
                  <a:schemeClr val="bg1"/>
                </a:solidFill>
              </a:rPr>
              <a:t>16 Do not be deceived, my beloved brethren</a:t>
            </a:r>
            <a:r>
              <a:rPr lang="en-US" sz="3200" i="1" dirty="0" smtClean="0">
                <a:solidFill>
                  <a:schemeClr val="bg1"/>
                </a:solidFill>
              </a:rPr>
              <a:t>.</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276600"/>
            <a:ext cx="9144000" cy="646331"/>
          </a:xfrm>
          <a:prstGeom prst="rect">
            <a:avLst/>
          </a:prstGeom>
          <a:noFill/>
        </p:spPr>
        <p:txBody>
          <a:bodyPr wrap="square" rtlCol="0">
            <a:spAutoFit/>
          </a:bodyPr>
          <a:lstStyle/>
          <a:p>
            <a:pPr algn="ctr"/>
            <a:r>
              <a:rPr lang="en-US" sz="3600" dirty="0" smtClean="0">
                <a:solidFill>
                  <a:srgbClr val="FFFF00"/>
                </a:solidFill>
              </a:rPr>
              <a:t>Take Every Thought Captive</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Take Every Thought Captive</a:t>
            </a:r>
            <a:endParaRPr lang="en-US" sz="3600" dirty="0">
              <a:solidFill>
                <a:srgbClr val="FFFF00"/>
              </a:solidFill>
            </a:endParaRPr>
          </a:p>
        </p:txBody>
      </p:sp>
      <p:sp>
        <p:nvSpPr>
          <p:cNvPr id="3" name="TextBox 2"/>
          <p:cNvSpPr txBox="1"/>
          <p:nvPr/>
        </p:nvSpPr>
        <p:spPr>
          <a:xfrm>
            <a:off x="0" y="2514600"/>
            <a:ext cx="9144000" cy="4031873"/>
          </a:xfrm>
          <a:prstGeom prst="rect">
            <a:avLst/>
          </a:prstGeom>
          <a:noFill/>
        </p:spPr>
        <p:txBody>
          <a:bodyPr wrap="square" rtlCol="0">
            <a:spAutoFit/>
          </a:bodyPr>
          <a:lstStyle/>
          <a:p>
            <a:r>
              <a:rPr lang="en-US" sz="3200" i="1" dirty="0" smtClean="0">
                <a:solidFill>
                  <a:schemeClr val="bg1"/>
                </a:solidFill>
              </a:rPr>
              <a:t>2 Corinthians 10:3-5</a:t>
            </a:r>
          </a:p>
          <a:p>
            <a:r>
              <a:rPr lang="en-US" sz="3200" i="1" dirty="0" smtClean="0">
                <a:solidFill>
                  <a:schemeClr val="bg1"/>
                </a:solidFill>
              </a:rPr>
              <a:t>3 For though we walk in the flesh, we do not war according to the flesh. </a:t>
            </a:r>
          </a:p>
          <a:p>
            <a:r>
              <a:rPr lang="en-US" sz="3200" i="1" dirty="0" smtClean="0">
                <a:solidFill>
                  <a:schemeClr val="bg1"/>
                </a:solidFill>
              </a:rPr>
              <a:t>4 For the weapons of our warfare are not carnal but mighty in God for pulling down strongholds, </a:t>
            </a:r>
          </a:p>
          <a:p>
            <a:r>
              <a:rPr lang="en-US" sz="3200" i="1" dirty="0" smtClean="0">
                <a:solidFill>
                  <a:schemeClr val="bg1"/>
                </a:solidFill>
              </a:rPr>
              <a:t>5 casting down arguments and every high thing that exalts itself against the knowledge of God, bringing every thought into captivity to the obedience of Christ</a:t>
            </a:r>
            <a:r>
              <a:rPr lang="en-US" sz="3200" i="1"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048000"/>
            <a:ext cx="9144000" cy="646331"/>
          </a:xfrm>
          <a:prstGeom prst="rect">
            <a:avLst/>
          </a:prstGeom>
          <a:noFill/>
        </p:spPr>
        <p:txBody>
          <a:bodyPr wrap="square" rtlCol="0">
            <a:spAutoFit/>
          </a:bodyPr>
          <a:lstStyle/>
          <a:p>
            <a:pPr algn="ctr"/>
            <a:r>
              <a:rPr lang="en-US" sz="3600" dirty="0" smtClean="0">
                <a:solidFill>
                  <a:srgbClr val="FFFF00"/>
                </a:solidFill>
              </a:rPr>
              <a:t>Renew Your Mind</a:t>
            </a:r>
            <a:endParaRPr lang="en-US" sz="3600" dirty="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Renew Your Mind</a:t>
            </a:r>
            <a:endParaRPr lang="en-US" sz="3600" dirty="0">
              <a:solidFill>
                <a:srgbClr val="FFFF00"/>
              </a:solidFill>
            </a:endParaRPr>
          </a:p>
        </p:txBody>
      </p:sp>
      <p:sp>
        <p:nvSpPr>
          <p:cNvPr id="3" name="TextBox 2"/>
          <p:cNvSpPr txBox="1"/>
          <p:nvPr/>
        </p:nvSpPr>
        <p:spPr>
          <a:xfrm>
            <a:off x="0" y="2362200"/>
            <a:ext cx="9144000" cy="4524315"/>
          </a:xfrm>
          <a:prstGeom prst="rect">
            <a:avLst/>
          </a:prstGeom>
          <a:noFill/>
        </p:spPr>
        <p:txBody>
          <a:bodyPr wrap="square" rtlCol="0">
            <a:spAutoFit/>
          </a:bodyPr>
          <a:lstStyle/>
          <a:p>
            <a:r>
              <a:rPr lang="en-US" sz="3200" i="1" dirty="0" smtClean="0">
                <a:solidFill>
                  <a:schemeClr val="bg1"/>
                </a:solidFill>
              </a:rPr>
              <a:t>Romans 12:1-2</a:t>
            </a:r>
          </a:p>
          <a:p>
            <a:r>
              <a:rPr lang="en-US" sz="3200" i="1" dirty="0" smtClean="0">
                <a:solidFill>
                  <a:schemeClr val="bg1"/>
                </a:solidFill>
              </a:rPr>
              <a:t>1 I beseech you therefore, brethren, by the mercies of God, that you present your bodies a living sacrifice, holy, acceptable to God, which is your reasonable service. </a:t>
            </a:r>
          </a:p>
          <a:p>
            <a:r>
              <a:rPr lang="en-US" sz="3200" i="1" dirty="0" smtClean="0">
                <a:solidFill>
                  <a:schemeClr val="bg1"/>
                </a:solidFill>
              </a:rPr>
              <a:t>2 And do not be conformed to this world, but be transformed by the renewing of your mind, that you may prove what is that good and acceptable and perfect will of God</a:t>
            </a:r>
            <a:r>
              <a:rPr lang="en-US" sz="3200" i="1" dirty="0" smtClean="0">
                <a:solidFill>
                  <a:schemeClr val="bg1"/>
                </a:solidFill>
              </a:rPr>
              <a:t>.</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Renew Your Mind</a:t>
            </a:r>
            <a:endParaRPr lang="en-US" sz="3600" dirty="0">
              <a:solidFill>
                <a:srgbClr val="FFFF00"/>
              </a:solidFill>
            </a:endParaRPr>
          </a:p>
        </p:txBody>
      </p:sp>
      <p:sp>
        <p:nvSpPr>
          <p:cNvPr id="3" name="TextBox 2"/>
          <p:cNvSpPr txBox="1"/>
          <p:nvPr/>
        </p:nvSpPr>
        <p:spPr>
          <a:xfrm>
            <a:off x="0" y="2362200"/>
            <a:ext cx="9144000" cy="3539430"/>
          </a:xfrm>
          <a:prstGeom prst="rect">
            <a:avLst/>
          </a:prstGeom>
          <a:noFill/>
        </p:spPr>
        <p:txBody>
          <a:bodyPr wrap="square" rtlCol="0">
            <a:spAutoFit/>
          </a:bodyPr>
          <a:lstStyle/>
          <a:p>
            <a:r>
              <a:rPr lang="en-US" sz="3200" i="1" dirty="0" smtClean="0">
                <a:solidFill>
                  <a:schemeClr val="bg1"/>
                </a:solidFill>
              </a:rPr>
              <a:t>Isaiah 55:7-11</a:t>
            </a:r>
          </a:p>
          <a:p>
            <a:r>
              <a:rPr lang="en-US" sz="3200" i="1" dirty="0" smtClean="0">
                <a:solidFill>
                  <a:schemeClr val="bg1"/>
                </a:solidFill>
              </a:rPr>
              <a:t>7 Let the wicked forsake his way, And the unrighteous man his thoughts; Let him return to the LORD, And He will have mercy on him; And to our God, For He will abundantly pardon. </a:t>
            </a:r>
          </a:p>
          <a:p>
            <a:r>
              <a:rPr lang="en-US" sz="3200" i="1" dirty="0" smtClean="0">
                <a:solidFill>
                  <a:schemeClr val="bg1"/>
                </a:solidFill>
              </a:rPr>
              <a:t>8 "For My thoughts are not your thoughts, Nor are your ways My ways," says the LORD.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47800"/>
            <a:ext cx="9144000" cy="646331"/>
          </a:xfrm>
          <a:prstGeom prst="rect">
            <a:avLst/>
          </a:prstGeom>
          <a:noFill/>
        </p:spPr>
        <p:txBody>
          <a:bodyPr wrap="square" rtlCol="0">
            <a:spAutoFit/>
          </a:bodyPr>
          <a:lstStyle/>
          <a:p>
            <a:pPr algn="ctr"/>
            <a:r>
              <a:rPr lang="en-US" sz="3600" dirty="0" smtClean="0">
                <a:solidFill>
                  <a:srgbClr val="FFFF00"/>
                </a:solidFill>
              </a:rPr>
              <a:t>Renew Your Mind</a:t>
            </a:r>
            <a:endParaRPr lang="en-US" sz="3600" dirty="0">
              <a:solidFill>
                <a:srgbClr val="FFFF00"/>
              </a:solidFill>
            </a:endParaRPr>
          </a:p>
        </p:txBody>
      </p:sp>
      <p:sp>
        <p:nvSpPr>
          <p:cNvPr id="3" name="TextBox 2"/>
          <p:cNvSpPr txBox="1"/>
          <p:nvPr/>
        </p:nvSpPr>
        <p:spPr>
          <a:xfrm>
            <a:off x="0" y="2362200"/>
            <a:ext cx="9144000" cy="4031873"/>
          </a:xfrm>
          <a:prstGeom prst="rect">
            <a:avLst/>
          </a:prstGeom>
          <a:noFill/>
        </p:spPr>
        <p:txBody>
          <a:bodyPr wrap="square" rtlCol="0">
            <a:spAutoFit/>
          </a:bodyPr>
          <a:lstStyle/>
          <a:p>
            <a:r>
              <a:rPr lang="en-US" sz="3200" i="1" dirty="0" smtClean="0">
                <a:solidFill>
                  <a:schemeClr val="bg1"/>
                </a:solidFill>
              </a:rPr>
              <a:t>Isaiah 55:7-11</a:t>
            </a:r>
          </a:p>
          <a:p>
            <a:r>
              <a:rPr lang="en-US" sz="3200" i="1" dirty="0" smtClean="0">
                <a:solidFill>
                  <a:schemeClr val="bg1"/>
                </a:solidFill>
              </a:rPr>
              <a:t>9 </a:t>
            </a:r>
            <a:r>
              <a:rPr lang="en-US" sz="3200" i="1" dirty="0" smtClean="0">
                <a:solidFill>
                  <a:schemeClr val="bg1"/>
                </a:solidFill>
              </a:rPr>
              <a:t>"For as the heavens are higher than the earth, So are My ways higher than your ways, And My thoughts than your thoughts. </a:t>
            </a:r>
          </a:p>
          <a:p>
            <a:r>
              <a:rPr lang="en-US" sz="3200" i="1" dirty="0" smtClean="0">
                <a:solidFill>
                  <a:schemeClr val="bg1"/>
                </a:solidFill>
              </a:rPr>
              <a:t>10 "For as the rain comes down, and the snow from heaven, And do not return there, But water the earth, And make it bring forth and bud, That it may give seed to the </a:t>
            </a:r>
            <a:r>
              <a:rPr lang="en-US" sz="3200" i="1" dirty="0" err="1" smtClean="0">
                <a:solidFill>
                  <a:schemeClr val="bg1"/>
                </a:solidFill>
              </a:rPr>
              <a:t>sower</a:t>
            </a:r>
            <a:r>
              <a:rPr lang="en-US" sz="3200" i="1" dirty="0" smtClean="0">
                <a:solidFill>
                  <a:schemeClr val="bg1"/>
                </a:solidFill>
              </a:rPr>
              <a:t> And bread to the eater,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542</Words>
  <Application>Microsoft Office PowerPoint</Application>
  <PresentationFormat>On-screen Show (4:3)</PresentationFormat>
  <Paragraphs>37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15</cp:revision>
  <dcterms:created xsi:type="dcterms:W3CDTF">2006-08-16T00:00:00Z</dcterms:created>
  <dcterms:modified xsi:type="dcterms:W3CDTF">2017-07-28T14:25:13Z</dcterms:modified>
</cp:coreProperties>
</file>