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-07-16-Emotional-Wholeness-&amp;-Deliverance-Series-part-3 ppt-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7-07-16-Emotional-Wholeness-&amp;-Deliverance-Series-part-3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Experiencing the Father's love releases us</a:t>
            </a:r>
            <a:r>
              <a:rPr lang="en-US" sz="3600" dirty="0" smtClean="0">
                <a:solidFill>
                  <a:schemeClr val="bg1"/>
                </a:solidFill>
              </a:rPr>
              <a:t>...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...</a:t>
            </a:r>
            <a:r>
              <a:rPr lang="en-US" sz="3600" i="1" dirty="0" smtClean="0">
                <a:solidFill>
                  <a:srgbClr val="FFFF00"/>
                </a:solidFill>
              </a:rPr>
              <a:t>from feeling unloved or rejected.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 smtClean="0">
                <a:solidFill>
                  <a:schemeClr val="bg1"/>
                </a:solidFill>
              </a:rPr>
              <a:t>are fully, completely and totally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accepted </a:t>
            </a:r>
            <a:r>
              <a:rPr lang="en-US" sz="3600" dirty="0" smtClean="0">
                <a:solidFill>
                  <a:schemeClr val="bg1"/>
                </a:solidFill>
              </a:rPr>
              <a:t>in the Beloved (Ephesians 1:6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Experiencing the Father's love releases us</a:t>
            </a:r>
            <a:r>
              <a:rPr lang="en-US" sz="3600" dirty="0" smtClean="0">
                <a:solidFill>
                  <a:schemeClr val="bg1"/>
                </a:solidFill>
              </a:rPr>
              <a:t>...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...</a:t>
            </a:r>
            <a:r>
              <a:rPr lang="en-US" sz="3600" i="1" dirty="0" smtClean="0">
                <a:solidFill>
                  <a:srgbClr val="FFFF00"/>
                </a:solidFill>
              </a:rPr>
              <a:t>from the need to perform or earn His love.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en-US" sz="3600" dirty="0" smtClean="0">
                <a:solidFill>
                  <a:schemeClr val="bg1"/>
                </a:solidFill>
              </a:rPr>
              <a:t>loved us even before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 smtClean="0">
                <a:solidFill>
                  <a:schemeClr val="bg1"/>
                </a:solidFill>
              </a:rPr>
              <a:t>knew Him (1 John 4:9-10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Experiencing the Father's love releases us</a:t>
            </a:r>
            <a:r>
              <a:rPr lang="en-US" sz="3600" dirty="0" smtClean="0">
                <a:solidFill>
                  <a:schemeClr val="bg1"/>
                </a:solidFill>
              </a:rPr>
              <a:t>...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...</a:t>
            </a:r>
            <a:r>
              <a:rPr lang="en-US" sz="3600" i="1" dirty="0" smtClean="0">
                <a:solidFill>
                  <a:srgbClr val="FFFF00"/>
                </a:solidFill>
              </a:rPr>
              <a:t>from all sense of unworthiness and worthlessness.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 smtClean="0">
                <a:solidFill>
                  <a:schemeClr val="bg1"/>
                </a:solidFill>
              </a:rPr>
              <a:t>His love He has adopted us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as </a:t>
            </a:r>
            <a:r>
              <a:rPr lang="en-US" sz="3600" dirty="0" smtClean="0">
                <a:solidFill>
                  <a:schemeClr val="bg1"/>
                </a:solidFill>
              </a:rPr>
              <a:t>His own sons and daughters (Ephesians 1:5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Experiencing the Father's love releases us...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...</a:t>
            </a:r>
            <a:r>
              <a:rPr lang="en-US" sz="3600" i="1" dirty="0" smtClean="0">
                <a:solidFill>
                  <a:srgbClr val="FFFF00"/>
                </a:solidFill>
              </a:rPr>
              <a:t>from feeling like a captive, enslaved and trapped. You are free.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en-US" sz="3600" dirty="0" smtClean="0">
                <a:solidFill>
                  <a:schemeClr val="bg1"/>
                </a:solidFill>
              </a:rPr>
              <a:t>did not give us the spirit of slavery to be fearful like slaves (Romans 8:15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Experiencing the Father's love releases us</a:t>
            </a:r>
            <a:r>
              <a:rPr lang="en-US" sz="3600" dirty="0" smtClean="0">
                <a:solidFill>
                  <a:schemeClr val="bg1"/>
                </a:solidFill>
              </a:rPr>
              <a:t>...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...</a:t>
            </a:r>
            <a:r>
              <a:rPr lang="en-US" sz="3600" i="1" dirty="0" smtClean="0">
                <a:solidFill>
                  <a:srgbClr val="FFFF00"/>
                </a:solidFill>
              </a:rPr>
              <a:t>from all sense of being controlled, manipulated, used.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 smtClean="0">
                <a:solidFill>
                  <a:schemeClr val="bg1"/>
                </a:solidFill>
              </a:rPr>
              <a:t>are empowered by His love.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Simply Receive The Father's Love,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 smtClean="0">
                <a:solidFill>
                  <a:schemeClr val="bg1"/>
                </a:solidFill>
              </a:rPr>
              <a:t>Order To Experience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</a:t>
            </a:r>
            <a:r>
              <a:rPr lang="en-US" sz="3600" dirty="0" smtClean="0">
                <a:solidFill>
                  <a:schemeClr val="bg1"/>
                </a:solidFill>
              </a:rPr>
              <a:t>His Love Does For </a:t>
            </a:r>
            <a:r>
              <a:rPr lang="en-US" sz="3600" dirty="0" smtClean="0">
                <a:solidFill>
                  <a:schemeClr val="bg1"/>
                </a:solidFill>
              </a:rPr>
              <a:t>Us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 simply let Him love you,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because </a:t>
            </a:r>
            <a:r>
              <a:rPr lang="en-US" sz="3600" dirty="0" smtClean="0">
                <a:solidFill>
                  <a:schemeClr val="bg1"/>
                </a:solidFill>
              </a:rPr>
              <a:t>He is love,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because </a:t>
            </a:r>
            <a:r>
              <a:rPr lang="en-US" sz="3600" dirty="0" smtClean="0">
                <a:solidFill>
                  <a:schemeClr val="bg1"/>
                </a:solidFill>
              </a:rPr>
              <a:t>He is your Father.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Who you are in Christ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is </a:t>
            </a:r>
            <a:r>
              <a:rPr lang="en-US" sz="3600" dirty="0" smtClean="0">
                <a:solidFill>
                  <a:schemeClr val="bg1"/>
                </a:solidFill>
              </a:rPr>
              <a:t>your true identity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Who you are in Christ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is </a:t>
            </a:r>
            <a:r>
              <a:rPr lang="en-US" sz="3600" dirty="0" smtClean="0">
                <a:solidFill>
                  <a:schemeClr val="bg1"/>
                </a:solidFill>
              </a:rPr>
              <a:t>who you really are.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we are established in our identity in Christ, </a:t>
            </a:r>
            <a:r>
              <a:rPr lang="en-US" sz="3600" dirty="0" smtClean="0">
                <a:solidFill>
                  <a:schemeClr val="bg1"/>
                </a:solidFill>
              </a:rPr>
              <a:t>this…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…transforms </a:t>
            </a:r>
            <a:r>
              <a:rPr lang="en-US" sz="3600" i="1" dirty="0" smtClean="0">
                <a:solidFill>
                  <a:srgbClr val="FFFF00"/>
                </a:solidFill>
              </a:rPr>
              <a:t>the way we relate to </a:t>
            </a:r>
            <a:r>
              <a:rPr lang="en-US" sz="3600" i="1" dirty="0" smtClean="0">
                <a:solidFill>
                  <a:srgbClr val="FFFF00"/>
                </a:solidFill>
              </a:rPr>
              <a:t>God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Three very important spiritual truths and practices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3600" dirty="0" smtClean="0">
                <a:solidFill>
                  <a:schemeClr val="bg1"/>
                </a:solidFill>
              </a:rPr>
              <a:t>1, Receiving The Father's Love</a:t>
            </a:r>
          </a:p>
          <a:p>
            <a:pPr lvl="3"/>
            <a:r>
              <a:rPr lang="en-US" sz="3600" dirty="0" smtClean="0">
                <a:solidFill>
                  <a:schemeClr val="bg1"/>
                </a:solidFill>
              </a:rPr>
              <a:t>2, Being Established In Your Identity in Christ</a:t>
            </a:r>
          </a:p>
          <a:p>
            <a:pPr lvl="3"/>
            <a:r>
              <a:rPr lang="en-US" sz="3600" dirty="0" smtClean="0">
                <a:solidFill>
                  <a:schemeClr val="bg1"/>
                </a:solidFill>
              </a:rPr>
              <a:t>3, Releasing The Past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we are established in our identity in Christ, </a:t>
            </a:r>
            <a:r>
              <a:rPr lang="en-US" sz="3600" dirty="0" smtClean="0">
                <a:solidFill>
                  <a:schemeClr val="bg1"/>
                </a:solidFill>
              </a:rPr>
              <a:t>this…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…transforms </a:t>
            </a:r>
            <a:r>
              <a:rPr lang="en-US" sz="3600" i="1" dirty="0" smtClean="0">
                <a:solidFill>
                  <a:srgbClr val="FFFF00"/>
                </a:solidFill>
              </a:rPr>
              <a:t>the way we look at </a:t>
            </a:r>
            <a:r>
              <a:rPr lang="en-US" sz="3600" i="1" dirty="0" smtClean="0">
                <a:solidFill>
                  <a:srgbClr val="FFFF00"/>
                </a:solidFill>
              </a:rPr>
              <a:t>ourselves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we are established in our identity in Christ, </a:t>
            </a:r>
            <a:r>
              <a:rPr lang="en-US" sz="3600" dirty="0" smtClean="0">
                <a:solidFill>
                  <a:schemeClr val="bg1"/>
                </a:solidFill>
              </a:rPr>
              <a:t>this…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…transforms </a:t>
            </a:r>
            <a:r>
              <a:rPr lang="en-US" sz="3600" i="1" dirty="0" smtClean="0">
                <a:solidFill>
                  <a:srgbClr val="FFFF00"/>
                </a:solidFill>
              </a:rPr>
              <a:t>the way we relate to </a:t>
            </a:r>
            <a:r>
              <a:rPr lang="en-US" sz="3600" i="1" dirty="0" smtClean="0">
                <a:solidFill>
                  <a:srgbClr val="FFFF00"/>
                </a:solidFill>
              </a:rPr>
              <a:t>others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we are established in our identity in Christ, </a:t>
            </a:r>
            <a:r>
              <a:rPr lang="en-US" sz="3600" dirty="0" smtClean="0">
                <a:solidFill>
                  <a:schemeClr val="bg1"/>
                </a:solidFill>
              </a:rPr>
              <a:t>this…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…transforms </a:t>
            </a:r>
            <a:r>
              <a:rPr lang="en-US" sz="3600" i="1" dirty="0" smtClean="0">
                <a:solidFill>
                  <a:srgbClr val="FFFF00"/>
                </a:solidFill>
              </a:rPr>
              <a:t>the way we face life's </a:t>
            </a:r>
            <a:r>
              <a:rPr lang="en-US" sz="3600" i="1" dirty="0" smtClean="0">
                <a:solidFill>
                  <a:srgbClr val="FFFF00"/>
                </a:solidFill>
              </a:rPr>
              <a:t>situations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we are established in our identity in Christ, </a:t>
            </a:r>
            <a:r>
              <a:rPr lang="en-US" sz="3600" dirty="0" smtClean="0">
                <a:solidFill>
                  <a:schemeClr val="bg1"/>
                </a:solidFill>
              </a:rPr>
              <a:t>this…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…transforms </a:t>
            </a:r>
            <a:r>
              <a:rPr lang="en-US" sz="3600" i="1" dirty="0" smtClean="0">
                <a:solidFill>
                  <a:srgbClr val="FFFF00"/>
                </a:solidFill>
              </a:rPr>
              <a:t>the way we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stand </a:t>
            </a:r>
            <a:r>
              <a:rPr lang="en-US" sz="3600" i="1" dirty="0" smtClean="0">
                <a:solidFill>
                  <a:srgbClr val="FFFF00"/>
                </a:solidFill>
              </a:rPr>
              <a:t>up against the </a:t>
            </a:r>
            <a:r>
              <a:rPr lang="en-US" sz="3600" i="1" dirty="0" smtClean="0">
                <a:solidFill>
                  <a:srgbClr val="FFFF00"/>
                </a:solidFill>
              </a:rPr>
              <a:t>devil</a:t>
            </a:r>
            <a:endParaRPr lang="en-US" sz="3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2, Being Established In Your Identity in Christ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You are…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5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Jacob faces up to his past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Joseph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Genesis 41:51-52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51 Joseph called the name of the firstborn Manasseh: "For God has made me forget all my toil and all my father's house."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52 And the name of the second he called Ephraim: "For God has caused me to be fruitful in the land of my affliction."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Joseph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Genesis 41:51-52 (Bible in Basic English)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51 And to the first he gave the name Manasseh, for he said, God has taken away from me all memory of my hard life and of my father's house.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52 And to the second he gave the name Ephraim, for he said, God has given me fruit in the land of my sorrow.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#1, Give up your right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#2, Place your past in God's hands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#3, Release forgiveness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#4, Stand firm with your decision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0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Isaiah </a:t>
            </a:r>
            <a:r>
              <a:rPr lang="en-US" sz="3200" i="1" dirty="0" smtClean="0">
                <a:solidFill>
                  <a:schemeClr val="bg1"/>
                </a:solidFill>
              </a:rPr>
              <a:t>43:18-19,25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"Do not remember the former things, Nor consider the things of old.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 Behold, I will do a new thing, Now it shall spring forth; Shall you not know it? I will even make a road in the wilderness And rivers in the desert.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25 "I, even I, am He who blots out your transgressions for My own sake; And I will not remember your sins.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Isaiah </a:t>
            </a:r>
            <a:r>
              <a:rPr lang="en-US" sz="3200" i="1" dirty="0" smtClean="0">
                <a:solidFill>
                  <a:schemeClr val="bg1"/>
                </a:solidFill>
              </a:rPr>
              <a:t>54:4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"Do not fear, for you will not be ashamed; Neither be disgraced, for you will not be put to shame; For you will forget the shame of your youth, And will not remember the reproach of your widowhood anymore.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Isaiah </a:t>
            </a:r>
            <a:r>
              <a:rPr lang="en-US" sz="3200" i="1" dirty="0" smtClean="0">
                <a:solidFill>
                  <a:schemeClr val="bg1"/>
                </a:solidFill>
              </a:rPr>
              <a:t>61:7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Instead of your shame you shall have double honor, And instead of confusion they shall rejoice in their portion. Therefore in their land they shall possess double; Everlasting joy shall be theirs.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3, Releasing The Past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#1, Give up your right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#2, Place your past in God's hands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#3, Release forgiveness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#4, Stand firm with your decision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Three very important spiritual truths and practices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3600" dirty="0" smtClean="0">
                <a:solidFill>
                  <a:schemeClr val="bg1"/>
                </a:solidFill>
              </a:rPr>
              <a:t>1, Receiving The Father's Love</a:t>
            </a:r>
          </a:p>
          <a:p>
            <a:pPr lvl="3"/>
            <a:r>
              <a:rPr lang="en-US" sz="3600" dirty="0" smtClean="0">
                <a:solidFill>
                  <a:schemeClr val="bg1"/>
                </a:solidFill>
              </a:rPr>
              <a:t>2, Being Established In Your Identity in Christ</a:t>
            </a:r>
          </a:p>
          <a:p>
            <a:pPr lvl="3"/>
            <a:r>
              <a:rPr lang="en-US" sz="3600" dirty="0" smtClean="0">
                <a:solidFill>
                  <a:schemeClr val="bg1"/>
                </a:solidFill>
              </a:rPr>
              <a:t>3, Releasing The Past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Ephesians 1:4-6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just as He chose us in Him before the foundation of the world, that we should be holy and without blame </a:t>
            </a:r>
            <a:r>
              <a:rPr lang="en-US" sz="3200" i="1" dirty="0" smtClean="0">
                <a:solidFill>
                  <a:srgbClr val="FFFF00"/>
                </a:solidFill>
              </a:rPr>
              <a:t>before Him in love</a:t>
            </a:r>
            <a:r>
              <a:rPr lang="en-US" sz="3200" i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 having predestined us to </a:t>
            </a:r>
            <a:r>
              <a:rPr lang="en-US" sz="3200" i="1" dirty="0" smtClean="0">
                <a:solidFill>
                  <a:srgbClr val="FFFF00"/>
                </a:solidFill>
              </a:rPr>
              <a:t>adoption as sons </a:t>
            </a:r>
            <a:r>
              <a:rPr lang="en-US" sz="3200" i="1" dirty="0" smtClean="0">
                <a:solidFill>
                  <a:schemeClr val="bg1"/>
                </a:solidFill>
              </a:rPr>
              <a:t>by Jesus Christ to Himself, according to the good pleasure of His will,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6 to the praise of the glory of His grace, by which He </a:t>
            </a:r>
            <a:r>
              <a:rPr lang="en-US" sz="3200" i="1" dirty="0" smtClean="0">
                <a:solidFill>
                  <a:srgbClr val="FFFF00"/>
                </a:solidFill>
              </a:rPr>
              <a:t>made us accepted in the Beloved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Ephesians 2:4-7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But God, who is rich in mercy, because of His great love with which He loved us,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 even when we were dead in trespasses, made us alive together with Christ (by grace you have been saved),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Ephesians 2:4-7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6 </a:t>
            </a:r>
            <a:r>
              <a:rPr lang="en-US" sz="3200" i="1" dirty="0" smtClean="0">
                <a:solidFill>
                  <a:schemeClr val="bg1"/>
                </a:solidFill>
              </a:rPr>
              <a:t>and raised us up together, and made us sit together in the heavenly places in Christ Jesus,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7 that in the ages to come He might show the exceeding riches of His grace in His kindness toward us in Christ Jesus.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Ephesians 3:17-19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17 that Christ may dwell in your hearts through faith; that you, </a:t>
            </a:r>
            <a:r>
              <a:rPr lang="en-US" sz="3200" i="1" dirty="0" smtClean="0">
                <a:solidFill>
                  <a:srgbClr val="FFFF00"/>
                </a:solidFill>
              </a:rPr>
              <a:t>being rooted and grounded in love</a:t>
            </a:r>
            <a:r>
              <a:rPr lang="en-US" sz="3200" i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may be able to </a:t>
            </a:r>
            <a:r>
              <a:rPr lang="en-US" sz="3200" i="1" dirty="0" smtClean="0">
                <a:solidFill>
                  <a:srgbClr val="FFFF00"/>
                </a:solidFill>
              </a:rPr>
              <a:t>comprehend </a:t>
            </a:r>
            <a:r>
              <a:rPr lang="en-US" sz="3200" i="1" dirty="0" smtClean="0">
                <a:solidFill>
                  <a:schemeClr val="bg1"/>
                </a:solidFill>
              </a:rPr>
              <a:t>with all the saints what is the width and length and depth and height—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to </a:t>
            </a:r>
            <a:r>
              <a:rPr lang="en-US" sz="3200" i="1" dirty="0" smtClean="0">
                <a:solidFill>
                  <a:srgbClr val="FFFF00"/>
                </a:solidFill>
              </a:rPr>
              <a:t>know the love of Christ which passes knowledge; </a:t>
            </a:r>
            <a:r>
              <a:rPr lang="en-US" sz="3200" i="1" dirty="0" smtClean="0">
                <a:solidFill>
                  <a:schemeClr val="bg1"/>
                </a:solidFill>
              </a:rPr>
              <a:t>that you may be filled with all the fullness of God.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Father's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Unlimited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Immeasurable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Unconditional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Love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Sets </a:t>
            </a:r>
            <a:r>
              <a:rPr lang="en-US" sz="3600" dirty="0" smtClean="0">
                <a:solidFill>
                  <a:schemeClr val="bg1"/>
                </a:solidFill>
              </a:rPr>
              <a:t>Us Free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1, Receiving The Father's Love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Experiencing the Father's love releases us</a:t>
            </a:r>
            <a:r>
              <a:rPr lang="en-US" sz="3600" dirty="0" smtClean="0">
                <a:solidFill>
                  <a:schemeClr val="bg1"/>
                </a:solidFill>
              </a:rPr>
              <a:t>...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...from every sense of guilt, shame and condemnation.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 smtClean="0">
                <a:solidFill>
                  <a:schemeClr val="bg1"/>
                </a:solidFill>
              </a:rPr>
              <a:t>are holy and without blame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covered </a:t>
            </a:r>
            <a:r>
              <a:rPr lang="en-US" sz="3600" dirty="0" smtClean="0">
                <a:solidFill>
                  <a:schemeClr val="bg1"/>
                </a:solidFill>
              </a:rPr>
              <a:t>by His love (Ephesians 1:4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1210</Words>
  <Application>Microsoft Office PowerPoint</Application>
  <PresentationFormat>On-screen Show (4:3)</PresentationFormat>
  <Paragraphs>142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39</cp:revision>
  <dcterms:created xsi:type="dcterms:W3CDTF">2006-08-16T00:00:00Z</dcterms:created>
  <dcterms:modified xsi:type="dcterms:W3CDTF">2017-07-15T07:08:50Z</dcterms:modified>
</cp:coreProperties>
</file>