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018713-C140-4E9F-89BE-5E582F97FDC9}" type="datetimeFigureOut">
              <a:rPr lang="en-US" smtClean="0"/>
              <a:t>4/7/2017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017589-171A-4210-8E6F-E81599E519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17589-171A-4210-8E6F-E81599E5199F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17589-171A-4210-8E6F-E81599E5199F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17589-171A-4210-8E6F-E81599E5199F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17589-171A-4210-8E6F-E81599E5199F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17589-171A-4210-8E6F-E81599E5199F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2017-04-09-1-Timothy-Chapter-4-Ppt-Header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7-04-09-1-Timothy-Chapter-4-Ppt-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4:14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Exercise the gifts that are in you.</a:t>
            </a:r>
            <a:endParaRPr lang="en-US" sz="3600" dirty="0" smtClean="0">
              <a:solidFill>
                <a:schemeClr val="bg1"/>
              </a:solidFill>
            </a:endParaRPr>
          </a:p>
          <a:p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968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4:15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4:16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As spiritual leaders we need this ability to be self-governing (with the help of the Holy Spirit of course). We need to be able to </a:t>
            </a:r>
            <a:r>
              <a:rPr lang="en-US" sz="3600" dirty="0" smtClean="0">
                <a:solidFill>
                  <a:srgbClr val="FFC000"/>
                </a:solidFill>
              </a:rPr>
              <a:t>watch over our selves</a:t>
            </a:r>
            <a:r>
              <a:rPr lang="en-US" sz="3600" dirty="0" smtClean="0">
                <a:solidFill>
                  <a:schemeClr val="bg1"/>
                </a:solidFill>
              </a:rPr>
              <a:t>, and </a:t>
            </a:r>
            <a:r>
              <a:rPr lang="en-US" sz="3600" dirty="0" smtClean="0">
                <a:solidFill>
                  <a:srgbClr val="FFC000"/>
                </a:solidFill>
              </a:rPr>
              <a:t>watch what we teach </a:t>
            </a:r>
            <a:r>
              <a:rPr lang="en-US" sz="3600" dirty="0" smtClean="0">
                <a:solidFill>
                  <a:schemeClr val="bg1"/>
                </a:solidFill>
              </a:rPr>
              <a:t>and preach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3622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rgbClr val="FFC000"/>
                </a:solidFill>
              </a:rPr>
              <a:t>Key Takeaway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34290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Be an example to the believers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4:1-5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Warning about the </a:t>
            </a:r>
            <a:r>
              <a:rPr lang="en-US" sz="3600" dirty="0" smtClean="0">
                <a:solidFill>
                  <a:schemeClr val="bg1"/>
                </a:solidFill>
              </a:rPr>
              <a:t>work of deceiving spirits </a:t>
            </a:r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and </a:t>
            </a:r>
            <a:r>
              <a:rPr lang="en-US" sz="3600" dirty="0" smtClean="0">
                <a:solidFill>
                  <a:schemeClr val="bg1"/>
                </a:solidFill>
              </a:rPr>
              <a:t>demons that promote all kinds of wrong </a:t>
            </a:r>
            <a:r>
              <a:rPr lang="en-US" sz="3600" dirty="0" smtClean="0">
                <a:solidFill>
                  <a:schemeClr val="bg1"/>
                </a:solidFill>
              </a:rPr>
              <a:t>teaching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4:6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Believers need to be nourished in the words of faith and of the good doctrine. </a:t>
            </a:r>
          </a:p>
          <a:p>
            <a:pPr algn="ctr"/>
            <a:endParaRPr lang="en-US" sz="3600" dirty="0" smtClean="0">
              <a:solidFill>
                <a:schemeClr val="bg1"/>
              </a:solidFill>
            </a:endParaRPr>
          </a:p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The best way to combat error and false teaching is to establish people in the truth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4:6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A </a:t>
            </a:r>
            <a:r>
              <a:rPr lang="en-US" sz="3600" dirty="0" smtClean="0">
                <a:solidFill>
                  <a:schemeClr val="bg1"/>
                </a:solidFill>
              </a:rPr>
              <a:t>good minister first of all is himself/herself established in the words of faith and good doctrine and carefully follows them, in their own life. They are then able to instruct and nourish others.</a:t>
            </a: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4:7-9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Godliness, holiness and growth in spiritual things comes through training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096869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4:10-11</a:t>
            </a:r>
            <a:endParaRPr lang="en-US" sz="36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4:12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</a:rPr>
              <a:t>Timothy as a leader must set the standard. He must be a role model</a:t>
            </a:r>
            <a:r>
              <a:rPr lang="en-US" sz="3600" dirty="0" smtClean="0">
                <a:solidFill>
                  <a:schemeClr val="bg1"/>
                </a:solidFill>
              </a:rPr>
              <a:t>.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4:12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905000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Be </a:t>
            </a:r>
            <a:r>
              <a:rPr lang="en-US" sz="3600" dirty="0" smtClean="0">
                <a:solidFill>
                  <a:schemeClr val="bg1"/>
                </a:solidFill>
              </a:rPr>
              <a:t>an example </a:t>
            </a:r>
            <a:r>
              <a:rPr lang="en-US" sz="3600" dirty="0" smtClean="0">
                <a:solidFill>
                  <a:schemeClr val="bg1"/>
                </a:solidFill>
              </a:rPr>
              <a:t>in: 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word</a:t>
            </a:r>
            <a:r>
              <a:rPr lang="en-US" sz="3600" dirty="0" smtClean="0">
                <a:solidFill>
                  <a:schemeClr val="bg1"/>
                </a:solidFill>
              </a:rPr>
              <a:t>, speech, what you say,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conduct</a:t>
            </a:r>
            <a:r>
              <a:rPr lang="en-US" sz="3600" dirty="0" smtClean="0">
                <a:solidFill>
                  <a:schemeClr val="bg1"/>
                </a:solidFill>
              </a:rPr>
              <a:t>, manner of life, </a:t>
            </a:r>
            <a:r>
              <a:rPr lang="en-US" sz="3600" dirty="0" smtClean="0">
                <a:solidFill>
                  <a:schemeClr val="bg1"/>
                </a:solidFill>
              </a:rPr>
              <a:t>behavior</a:t>
            </a:r>
            <a:endParaRPr lang="en-US" sz="3600" dirty="0" smtClean="0">
              <a:solidFill>
                <a:schemeClr val="bg1"/>
              </a:solidFill>
            </a:endParaRP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love</a:t>
            </a:r>
            <a:r>
              <a:rPr lang="en-US" sz="3600" dirty="0" smtClean="0">
                <a:solidFill>
                  <a:schemeClr val="bg1"/>
                </a:solidFill>
              </a:rPr>
              <a:t>, how you love people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spirit</a:t>
            </a:r>
            <a:r>
              <a:rPr lang="en-US" sz="3600" dirty="0" smtClean="0">
                <a:solidFill>
                  <a:schemeClr val="bg1"/>
                </a:solidFill>
              </a:rPr>
              <a:t>, the kind of person, </a:t>
            </a:r>
            <a:r>
              <a:rPr lang="en-US" sz="3600" dirty="0" smtClean="0">
                <a:solidFill>
                  <a:schemeClr val="bg1"/>
                </a:solidFill>
              </a:rPr>
              <a:t>nature, </a:t>
            </a:r>
            <a:r>
              <a:rPr lang="en-US" sz="3600" dirty="0" smtClean="0">
                <a:solidFill>
                  <a:schemeClr val="bg1"/>
                </a:solidFill>
              </a:rPr>
              <a:t>character, who you really are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faith</a:t>
            </a:r>
            <a:r>
              <a:rPr lang="en-US" sz="3600" dirty="0" smtClean="0">
                <a:solidFill>
                  <a:schemeClr val="bg1"/>
                </a:solidFill>
              </a:rPr>
              <a:t>, your faith in God</a:t>
            </a:r>
          </a:p>
          <a:p>
            <a:pPr lvl="1">
              <a:buFont typeface="Wingdings" pitchFamily="2" charset="2"/>
              <a:buChar char="ü"/>
            </a:pPr>
            <a:r>
              <a:rPr lang="en-US" sz="3600" dirty="0" smtClean="0">
                <a:solidFill>
                  <a:srgbClr val="FFC000"/>
                </a:solidFill>
              </a:rPr>
              <a:t>purity</a:t>
            </a:r>
            <a:r>
              <a:rPr lang="en-US" sz="3600" dirty="0" smtClean="0">
                <a:solidFill>
                  <a:schemeClr val="bg1"/>
                </a:solidFill>
              </a:rPr>
              <a:t>, holy </a:t>
            </a:r>
            <a:r>
              <a:rPr lang="en-US" sz="3600" dirty="0" smtClean="0">
                <a:solidFill>
                  <a:schemeClr val="bg1"/>
                </a:solidFill>
              </a:rPr>
              <a:t>living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37160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C000"/>
                </a:solidFill>
              </a:rPr>
              <a:t>1 Timothy 4:13</a:t>
            </a:r>
            <a:endParaRPr lang="en-US" sz="3600" dirty="0">
              <a:solidFill>
                <a:srgbClr val="FFC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2438400"/>
            <a:ext cx="9144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Pay attention to</a:t>
            </a:r>
          </a:p>
          <a:p>
            <a:pPr lvl="1"/>
            <a:r>
              <a:rPr lang="en-US" sz="3600" dirty="0" smtClean="0">
                <a:solidFill>
                  <a:srgbClr val="FFC000"/>
                </a:solidFill>
              </a:rPr>
              <a:t>reading</a:t>
            </a:r>
            <a:r>
              <a:rPr lang="en-US" sz="3600" dirty="0" smtClean="0">
                <a:solidFill>
                  <a:schemeClr val="bg1"/>
                </a:solidFill>
              </a:rPr>
              <a:t>, public reading of the Scriptures</a:t>
            </a:r>
          </a:p>
          <a:p>
            <a:pPr lvl="1"/>
            <a:r>
              <a:rPr lang="en-US" sz="3600" dirty="0" smtClean="0">
                <a:solidFill>
                  <a:srgbClr val="FFC000"/>
                </a:solidFill>
              </a:rPr>
              <a:t>exhortation</a:t>
            </a:r>
            <a:r>
              <a:rPr lang="en-US" sz="3600" dirty="0" smtClean="0">
                <a:solidFill>
                  <a:schemeClr val="bg1"/>
                </a:solidFill>
              </a:rPr>
              <a:t>, preaching, encouraging, </a:t>
            </a:r>
            <a:r>
              <a:rPr lang="en-US" sz="3600" dirty="0" smtClean="0">
                <a:solidFill>
                  <a:schemeClr val="bg1"/>
                </a:solidFill>
              </a:rPr>
              <a:t>from </a:t>
            </a:r>
            <a:r>
              <a:rPr lang="en-US" sz="3600" dirty="0" smtClean="0">
                <a:solidFill>
                  <a:schemeClr val="bg1"/>
                </a:solidFill>
              </a:rPr>
              <a:t>the Scriptures</a:t>
            </a:r>
          </a:p>
          <a:p>
            <a:pPr lvl="1"/>
            <a:r>
              <a:rPr lang="en-US" sz="3600" dirty="0" smtClean="0">
                <a:solidFill>
                  <a:srgbClr val="FFC000"/>
                </a:solidFill>
              </a:rPr>
              <a:t>doctrine</a:t>
            </a:r>
            <a:r>
              <a:rPr lang="en-US" sz="3600" dirty="0" smtClean="0">
                <a:solidFill>
                  <a:schemeClr val="bg1"/>
                </a:solidFill>
              </a:rPr>
              <a:t>, teaching, instruction from the Scriptures</a:t>
            </a:r>
          </a:p>
          <a:p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286</Words>
  <Application>Microsoft Office PowerPoint</Application>
  <PresentationFormat>On-screen Show (4:3)</PresentationFormat>
  <Paragraphs>39</Paragraphs>
  <Slides>13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11</cp:revision>
  <dcterms:created xsi:type="dcterms:W3CDTF">2006-08-16T00:00:00Z</dcterms:created>
  <dcterms:modified xsi:type="dcterms:W3CDTF">2017-04-07T13:30:38Z</dcterms:modified>
</cp:coreProperties>
</file>