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2-12-Manifesting-His-Glory-Part-2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2-12-Manifesting-His-Glory-Part-2-Indwelling-Glory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1:1,2,14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In the beginning was the Word, and the Word was with God, and the Word was God.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He was in the beginning with God.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14 And the Word became flesh and dwelt among us, and </a:t>
            </a:r>
            <a:r>
              <a:rPr lang="en-US" sz="3200" i="1" dirty="0" smtClean="0">
                <a:solidFill>
                  <a:srgbClr val="FFC000"/>
                </a:solidFill>
              </a:rPr>
              <a:t>we beheld His glory</a:t>
            </a:r>
            <a:r>
              <a:rPr lang="en-US" sz="3200" i="1" dirty="0" smtClean="0">
                <a:solidFill>
                  <a:schemeClr val="bg1"/>
                </a:solidFill>
              </a:rPr>
              <a:t>, the glory as of the only begotten of the Father, </a:t>
            </a:r>
            <a:r>
              <a:rPr lang="en-US" sz="3200" i="1" dirty="0" smtClean="0">
                <a:solidFill>
                  <a:srgbClr val="FFC000"/>
                </a:solidFill>
              </a:rPr>
              <a:t>full of grace and truth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17:5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now, O Father, glorify Me together with Yourself, </a:t>
            </a:r>
            <a:r>
              <a:rPr lang="en-US" sz="3200" i="1" dirty="0" smtClean="0">
                <a:solidFill>
                  <a:srgbClr val="FFC000"/>
                </a:solidFill>
              </a:rPr>
              <a:t>with the glory which I had with You</a:t>
            </a:r>
            <a:r>
              <a:rPr lang="en-US" sz="3200" i="1" dirty="0" smtClean="0">
                <a:solidFill>
                  <a:schemeClr val="bg1"/>
                </a:solidFill>
              </a:rPr>
              <a:t> before the world was.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Colossians 1:19  For it pleased the Father that in Him all the </a:t>
            </a:r>
            <a:r>
              <a:rPr lang="en-US" sz="3200" i="1" dirty="0" smtClean="0">
                <a:solidFill>
                  <a:srgbClr val="FFC000"/>
                </a:solidFill>
              </a:rPr>
              <a:t>fullness</a:t>
            </a:r>
            <a:r>
              <a:rPr lang="en-US" sz="3200" i="1" dirty="0" smtClean="0">
                <a:solidFill>
                  <a:schemeClr val="bg1"/>
                </a:solidFill>
              </a:rPr>
              <a:t> should dwell,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Colossians 2:9  For in Him dwells all the </a:t>
            </a:r>
            <a:r>
              <a:rPr lang="en-US" sz="3200" i="1" dirty="0" smtClean="0">
                <a:solidFill>
                  <a:srgbClr val="FFC000"/>
                </a:solidFill>
              </a:rPr>
              <a:t>fullness</a:t>
            </a:r>
            <a:r>
              <a:rPr lang="en-US" sz="3200" i="1" dirty="0" smtClean="0">
                <a:solidFill>
                  <a:schemeClr val="bg1"/>
                </a:solidFill>
              </a:rPr>
              <a:t> of the Godhead bodily;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Lord Jesus was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carrier, displayer and dispenser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of </a:t>
            </a:r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err="1" smtClean="0">
                <a:solidFill>
                  <a:schemeClr val="bg1"/>
                </a:solidFill>
              </a:rPr>
              <a:t>Sonship</a:t>
            </a:r>
            <a:r>
              <a:rPr lang="en-US" sz="3600" dirty="0" smtClean="0">
                <a:solidFill>
                  <a:schemeClr val="bg1"/>
                </a:solidFill>
              </a:rPr>
              <a:t> glory,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fullness of God </a:t>
            </a:r>
            <a:r>
              <a:rPr lang="en-US" sz="3600" dirty="0" smtClean="0">
                <a:solidFill>
                  <a:schemeClr val="bg1"/>
                </a:solidFill>
              </a:rPr>
              <a:t>with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which </a:t>
            </a:r>
            <a:r>
              <a:rPr lang="en-US" sz="3600" dirty="0" smtClean="0">
                <a:solidFill>
                  <a:schemeClr val="bg1"/>
                </a:solidFill>
              </a:rPr>
              <a:t>He walked </a:t>
            </a:r>
            <a:r>
              <a:rPr lang="en-US" sz="3600" dirty="0" smtClean="0">
                <a:solidFill>
                  <a:schemeClr val="bg1"/>
                </a:solidFill>
              </a:rPr>
              <a:t>here </a:t>
            </a:r>
            <a:r>
              <a:rPr lang="en-US" sz="3600" dirty="0" smtClean="0">
                <a:solidFill>
                  <a:schemeClr val="bg1"/>
                </a:solidFill>
              </a:rPr>
              <a:t>on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1:16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And </a:t>
            </a:r>
            <a:r>
              <a:rPr lang="en-US" sz="3200" i="1" dirty="0" smtClean="0">
                <a:solidFill>
                  <a:schemeClr val="bg1"/>
                </a:solidFill>
              </a:rPr>
              <a:t>of His fullness we have all received, and grace for grace.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 dispensed this to others.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 Manifested Through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</a:t>
            </a:r>
            <a:r>
              <a:rPr lang="en-US" sz="3200" i="1" dirty="0" smtClean="0">
                <a:solidFill>
                  <a:schemeClr val="bg1"/>
                </a:solidFill>
              </a:rPr>
              <a:t>1:14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14 And the Word became flesh and dwelt among us, and we beheld His glory, the glory as of the only begotten of the Father, full of </a:t>
            </a:r>
            <a:r>
              <a:rPr lang="en-US" sz="3200" i="1" dirty="0" smtClean="0">
                <a:solidFill>
                  <a:srgbClr val="FFC000"/>
                </a:solidFill>
              </a:rPr>
              <a:t>grace and truth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Grace (character, virtue) </a:t>
            </a:r>
            <a:r>
              <a:rPr lang="en-US" sz="3600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truth </a:t>
            </a:r>
            <a:r>
              <a:rPr lang="en-US" sz="3600" dirty="0" smtClean="0">
                <a:solidFill>
                  <a:schemeClr val="bg1"/>
                </a:solidFill>
              </a:rPr>
              <a:t>(integrity, purity, holiness, light, wisdom)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 Manifested Through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2:11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This beginning of </a:t>
            </a:r>
            <a:r>
              <a:rPr lang="en-US" sz="3200" i="1" dirty="0" smtClean="0">
                <a:solidFill>
                  <a:srgbClr val="FFC000"/>
                </a:solidFill>
              </a:rPr>
              <a:t>signs</a:t>
            </a:r>
            <a:r>
              <a:rPr lang="en-US" sz="3200" i="1" dirty="0" smtClean="0">
                <a:solidFill>
                  <a:schemeClr val="bg1"/>
                </a:solidFill>
              </a:rPr>
              <a:t> Jesus did in Cana of Galilee, and </a:t>
            </a:r>
            <a:r>
              <a:rPr lang="en-US" sz="3200" i="1" dirty="0" smtClean="0">
                <a:solidFill>
                  <a:srgbClr val="FFC000"/>
                </a:solidFill>
              </a:rPr>
              <a:t>manifested His glory</a:t>
            </a:r>
            <a:r>
              <a:rPr lang="en-US" sz="3200" i="1" dirty="0" smtClean="0">
                <a:solidFill>
                  <a:schemeClr val="bg1"/>
                </a:solidFill>
              </a:rPr>
              <a:t>; and His disciples believed in Him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Healings, miracles, and the supernatural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Glory, His Fullness Given To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17:22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the glory which You gave Me I have given them, that they may be one just as We are one</a:t>
            </a:r>
            <a:r>
              <a:rPr lang="en-US" sz="3200" i="1" dirty="0" smtClean="0">
                <a:solidFill>
                  <a:schemeClr val="bg1"/>
                </a:solidFill>
              </a:rPr>
              <a:t>: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Glory, His Fullness Given To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1:23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which </a:t>
            </a:r>
            <a:r>
              <a:rPr lang="en-US" sz="3200" i="1" dirty="0" smtClean="0">
                <a:solidFill>
                  <a:schemeClr val="bg1"/>
                </a:solidFill>
              </a:rPr>
              <a:t>is His body, the fullness of Him </a:t>
            </a:r>
            <a:r>
              <a:rPr lang="en-US" sz="3200" i="1" dirty="0" smtClean="0">
                <a:solidFill>
                  <a:srgbClr val="FFC000"/>
                </a:solidFill>
              </a:rPr>
              <a:t>who fills all in all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Glory, His Fullness Given To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3:19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to know the love of Christ which passes knowledge; that you may be </a:t>
            </a:r>
            <a:r>
              <a:rPr lang="en-US" sz="3200" i="1" dirty="0" smtClean="0">
                <a:solidFill>
                  <a:srgbClr val="FFC000"/>
                </a:solidFill>
              </a:rPr>
              <a:t>filled with all the fullness </a:t>
            </a:r>
            <a:r>
              <a:rPr lang="en-US" sz="3200" i="1" dirty="0" smtClean="0">
                <a:solidFill>
                  <a:schemeClr val="bg1"/>
                </a:solidFill>
              </a:rPr>
              <a:t>of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Romans 3:23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all have sinned and fall short of the glory of God</a:t>
            </a:r>
            <a:r>
              <a:rPr lang="en-US" sz="3200" i="1" dirty="0" smtClean="0">
                <a:solidFill>
                  <a:schemeClr val="bg1"/>
                </a:solidFill>
              </a:rPr>
              <a:t>,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Glory, His Fullness Given To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4:13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till we</a:t>
            </a:r>
            <a:r>
              <a:rPr lang="en-US" sz="3200" i="1" dirty="0" smtClean="0">
                <a:solidFill>
                  <a:srgbClr val="FFC000"/>
                </a:solidFill>
              </a:rPr>
              <a:t> all </a:t>
            </a:r>
            <a:r>
              <a:rPr lang="en-US" sz="3200" i="1" dirty="0" smtClean="0">
                <a:solidFill>
                  <a:schemeClr val="bg1"/>
                </a:solidFill>
              </a:rPr>
              <a:t>come to the unity of the faith and of the knowledge of the Son of God, to a perfect man, to the measure of the stature of </a:t>
            </a:r>
            <a:r>
              <a:rPr lang="en-US" sz="3200" i="1" dirty="0" smtClean="0">
                <a:solidFill>
                  <a:srgbClr val="FFC000"/>
                </a:solidFill>
              </a:rPr>
              <a:t>the fullness of Christ</a:t>
            </a:r>
            <a:r>
              <a:rPr lang="en-US" sz="3200" i="1" dirty="0" smtClean="0">
                <a:solidFill>
                  <a:schemeClr val="bg1"/>
                </a:solidFill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Sonship</a:t>
            </a:r>
            <a:r>
              <a:rPr lang="en-US" sz="3600" dirty="0" smtClean="0">
                <a:solidFill>
                  <a:srgbClr val="FFC000"/>
                </a:solidFill>
              </a:rPr>
              <a:t> Glory, His Fullness Given To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5:27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that </a:t>
            </a:r>
            <a:r>
              <a:rPr lang="en-US" sz="3200" i="1" dirty="0" smtClean="0">
                <a:solidFill>
                  <a:schemeClr val="bg1"/>
                </a:solidFill>
              </a:rPr>
              <a:t>He might present her to Himself </a:t>
            </a:r>
            <a:r>
              <a:rPr lang="en-US" sz="3200" i="1" dirty="0" smtClean="0">
                <a:solidFill>
                  <a:srgbClr val="FFC000"/>
                </a:solidFill>
              </a:rPr>
              <a:t>a glorious church</a:t>
            </a:r>
            <a:r>
              <a:rPr lang="en-US" sz="3200" i="1" dirty="0" smtClean="0">
                <a:solidFill>
                  <a:schemeClr val="bg1"/>
                </a:solidFill>
              </a:rPr>
              <a:t>, not having spot or wrinkle or any such thing, but that she should be holy and without blemish.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Carriers, Displayers And Dispensers of His Glory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believers we are carriers, dispensers and displayers of </a:t>
            </a:r>
            <a:r>
              <a:rPr lang="en-US" sz="3600" dirty="0" err="1" smtClean="0">
                <a:solidFill>
                  <a:schemeClr val="bg1"/>
                </a:solidFill>
              </a:rPr>
              <a:t>Sonship</a:t>
            </a:r>
            <a:r>
              <a:rPr lang="en-US" sz="3600" dirty="0" smtClean="0">
                <a:solidFill>
                  <a:schemeClr val="bg1"/>
                </a:solidFill>
              </a:rPr>
              <a:t> glory.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Carriers, Displayers And Dispensers of His Glory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6894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smtClean="0">
                <a:solidFill>
                  <a:schemeClr val="bg1"/>
                </a:solidFill>
              </a:rPr>
              <a:t>is what we are growing into.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 smtClean="0">
                <a:solidFill>
                  <a:schemeClr val="bg1"/>
                </a:solidFill>
              </a:rPr>
              <a:t>are becoming a people who will grow up in all things to be like Him, walking in </a:t>
            </a:r>
            <a:r>
              <a:rPr lang="en-US" sz="3600" dirty="0" err="1" smtClean="0">
                <a:solidFill>
                  <a:schemeClr val="bg1"/>
                </a:solidFill>
              </a:rPr>
              <a:t>Sonship</a:t>
            </a:r>
            <a:r>
              <a:rPr lang="en-US" sz="3600" dirty="0" smtClean="0">
                <a:solidFill>
                  <a:schemeClr val="bg1"/>
                </a:solidFill>
              </a:rPr>
              <a:t> glory, walking in the fullness of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were designed to walk in and reveal the glory of God on the earth.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were designed to be carriers, dispensers and displayers of the glory of God.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Life in the </a:t>
            </a:r>
            <a:r>
              <a:rPr lang="en-US" sz="3600" dirty="0" smtClean="0">
                <a:solidFill>
                  <a:srgbClr val="FFC000"/>
                </a:solidFill>
              </a:rPr>
              <a:t>Garden</a:t>
            </a:r>
            <a:endParaRPr lang="en-US" sz="3600" dirty="0" smtClean="0">
              <a:solidFill>
                <a:srgbClr val="FFC000"/>
              </a:solidFill>
            </a:endParaRPr>
          </a:p>
          <a:p>
            <a:pPr lvl="3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Relationship</a:t>
            </a:r>
          </a:p>
          <a:p>
            <a:pPr lvl="3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Submission</a:t>
            </a:r>
          </a:p>
          <a:p>
            <a:pPr lvl="3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Responsibility</a:t>
            </a:r>
          </a:p>
          <a:p>
            <a:pPr lvl="3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Dominion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Their ability to walk in and manifest the glory of God, </a:t>
            </a:r>
            <a:r>
              <a:rPr lang="en-US" sz="3600" dirty="0" smtClean="0">
                <a:solidFill>
                  <a:schemeClr val="bg1"/>
                </a:solidFill>
              </a:rPr>
              <a:t>and to have </a:t>
            </a:r>
            <a:r>
              <a:rPr lang="en-US" sz="3600" dirty="0" smtClean="0">
                <a:solidFill>
                  <a:schemeClr val="bg1"/>
                </a:solidFill>
              </a:rPr>
              <a:t>dominion flowed naturally out of who they </a:t>
            </a:r>
            <a:r>
              <a:rPr lang="en-US" sz="3600" dirty="0" smtClean="0">
                <a:solidFill>
                  <a:schemeClr val="bg1"/>
                </a:solidFill>
              </a:rPr>
              <a:t>were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Restored in His Image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a new creation in Christ,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our </a:t>
            </a:r>
            <a:r>
              <a:rPr lang="en-US" sz="3600" dirty="0" smtClean="0">
                <a:solidFill>
                  <a:schemeClr val="bg1"/>
                </a:solidFill>
              </a:rPr>
              <a:t>inner person in now created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the image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likeness of God (Ephesians 4:24).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Restored in His Image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</a:t>
            </a:r>
            <a:r>
              <a:rPr lang="en-US" sz="3200" i="1" dirty="0" smtClean="0">
                <a:solidFill>
                  <a:schemeClr val="bg1"/>
                </a:solidFill>
              </a:rPr>
              <a:t>Corinthians 15:47-48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47 The first man was of the earth, made of dust; the second Man is the Lord from heaven.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48 As was the man of dust, so also are those who are made of dust; and </a:t>
            </a:r>
            <a:r>
              <a:rPr lang="en-US" sz="3200" i="1" dirty="0" smtClean="0">
                <a:solidFill>
                  <a:srgbClr val="FFC000"/>
                </a:solidFill>
              </a:rPr>
              <a:t>as is the heavenly Man, so also are those who are heavenly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Restored in His Image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John 4:17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Love has been perfected among us in this: that we may have boldness in the day of judgment; because </a:t>
            </a:r>
            <a:r>
              <a:rPr lang="en-US" sz="3200" i="1" dirty="0" smtClean="0">
                <a:solidFill>
                  <a:srgbClr val="FFC000"/>
                </a:solidFill>
              </a:rPr>
              <a:t>as He is, so are we in this world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Hebrews 1:3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who being </a:t>
            </a:r>
            <a:r>
              <a:rPr lang="en-US" sz="3200" i="1" dirty="0" smtClean="0">
                <a:solidFill>
                  <a:srgbClr val="FFC000"/>
                </a:solidFill>
              </a:rPr>
              <a:t>the brightness of His glory and the express image of His person</a:t>
            </a:r>
            <a:r>
              <a:rPr lang="en-US" sz="3200" i="1" dirty="0" smtClean="0">
                <a:solidFill>
                  <a:schemeClr val="bg1"/>
                </a:solidFill>
              </a:rPr>
              <a:t>, and upholding all things by the word of His power, when He had by Himself purged our sins, sat down at the right hand of the Majesty on high,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Glory </a:t>
            </a:r>
            <a:r>
              <a:rPr lang="en-US" sz="3600" dirty="0" smtClean="0">
                <a:solidFill>
                  <a:srgbClr val="FFC000"/>
                </a:solidFill>
              </a:rPr>
              <a:t>in the Person of Jesus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Corinthians 4:6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God, who said, ‘Light shall shine out of darkness,’ is the One who has shone in our hearts to give the Light of the </a:t>
            </a:r>
            <a:r>
              <a:rPr lang="en-US" sz="3200" i="1" dirty="0" smtClean="0">
                <a:solidFill>
                  <a:srgbClr val="FFC000"/>
                </a:solidFill>
              </a:rPr>
              <a:t>knowledge of the glory of God in the face of Christ.</a:t>
            </a:r>
            <a:endParaRPr lang="en-US" sz="32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857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43</cp:revision>
  <dcterms:created xsi:type="dcterms:W3CDTF">2006-08-16T00:00:00Z</dcterms:created>
  <dcterms:modified xsi:type="dcterms:W3CDTF">2017-02-09T09:24:40Z</dcterms:modified>
</cp:coreProperties>
</file>