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-08-28-Ephesians1-ppt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5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-08-28-Ephesians1-ppt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276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EPHESIANS 1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95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EPHESIANS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EPHESUS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PAULS MINISTRY AT EPHESUS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the-seven-churches-of-revela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2057401"/>
            <a:ext cx="67056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PAULS MINISTRY AT EPHESUS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Paul's third missionary journey 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(</a:t>
            </a:r>
            <a:r>
              <a:rPr lang="en-US" sz="4000" dirty="0" smtClean="0">
                <a:solidFill>
                  <a:schemeClr val="bg1"/>
                </a:solidFill>
              </a:rPr>
              <a:t>A.D. 53 - A.D. 58) 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Paul </a:t>
            </a:r>
            <a:r>
              <a:rPr lang="en-US" sz="4000" dirty="0" smtClean="0">
                <a:solidFill>
                  <a:schemeClr val="bg1"/>
                </a:solidFill>
              </a:rPr>
              <a:t>spent about 3 years in </a:t>
            </a:r>
            <a:r>
              <a:rPr lang="en-US" sz="4000" dirty="0" smtClean="0">
                <a:solidFill>
                  <a:schemeClr val="bg1"/>
                </a:solidFill>
              </a:rPr>
              <a:t>Ephesus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Acts </a:t>
            </a:r>
            <a:r>
              <a:rPr lang="en-US" sz="4000" dirty="0" smtClean="0">
                <a:solidFill>
                  <a:schemeClr val="bg1"/>
                </a:solidFill>
              </a:rPr>
              <a:t>19:1-41, Acts 20:1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PAULS MINISTRY AT EPHESUS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05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Acts 20:17-38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14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Paul in  Roman imprisonment (A.D. 60 - A.D. </a:t>
            </a:r>
            <a:r>
              <a:rPr lang="en-US" sz="3600" dirty="0" smtClean="0">
                <a:solidFill>
                  <a:schemeClr val="bg1"/>
                </a:solidFill>
              </a:rPr>
              <a:t>63)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Paul </a:t>
            </a:r>
            <a:r>
              <a:rPr lang="en-US" sz="3600" dirty="0" smtClean="0">
                <a:solidFill>
                  <a:schemeClr val="bg1"/>
                </a:solidFill>
              </a:rPr>
              <a:t>wrote Colossians, Philemon, Ephesians, Philippians (called the 'prison epistles').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14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Timothy appointed to pastor the church at Ephesus (A.D. 64).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Paul wrote 1 Timothy, most likely from Macedonia to encourage Timothy at Ephesus (A.D. 67</a:t>
            </a:r>
            <a:r>
              <a:rPr lang="en-US" sz="3600" dirty="0" smtClean="0">
                <a:solidFill>
                  <a:schemeClr val="bg1"/>
                </a:solidFill>
              </a:rPr>
              <a:t>).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574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Once </a:t>
            </a:r>
            <a:r>
              <a:rPr lang="en-US" sz="3600" dirty="0" smtClean="0">
                <a:solidFill>
                  <a:schemeClr val="bg1"/>
                </a:solidFill>
              </a:rPr>
              <a:t>Paul returned to Rome, he was imprisoned. Paul wrote his last epistle,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2 </a:t>
            </a:r>
            <a:r>
              <a:rPr lang="en-US" sz="3600" dirty="0" smtClean="0">
                <a:solidFill>
                  <a:schemeClr val="bg1"/>
                </a:solidFill>
              </a:rPr>
              <a:t>Timothy (A.D. 68).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Revelation chapter 2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Lord Jesus speaks to the church at Ephesus (A.D. 90)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144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13</cp:revision>
  <dcterms:created xsi:type="dcterms:W3CDTF">2006-08-16T00:00:00Z</dcterms:created>
  <dcterms:modified xsi:type="dcterms:W3CDTF">2016-08-27T15:36:52Z</dcterms:modified>
</cp:coreProperties>
</file>