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1F83B10-5B02-4623-96DE-5E6B43CC7B9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396000"/>
            <a:ext cx="10079640" cy="566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LibreOffice/5.1.4.2$Windows_x86 LibreOffice_project/f99d75f39f1c57ebdd7ffc5f42867c12031db97a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2016-08-22T14:37:13Z</dcterms:created>
  <dc:creator/>
  <dc:description/>
  <dc:language>en-US</dc:language>
  <cp:lastModifiedBy/>
  <dcterms:modified xsi:type="dcterms:W3CDTF">2016-08-22T14:56:20Z</dcterms:modified>
  <cp:revision>1</cp:revision>
  <dc:subject/>
  <dc:title/>
</cp:coreProperties>
</file>