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6-06-26-FollowingTheLeadingOfHisPresence-ppt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-06-26-FollowingTheLeadingOfHisPresence-ppt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Numbers 9:15-23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</a:t>
            </a:r>
            <a:r>
              <a:rPr lang="en-US" sz="3200" i="1" dirty="0" smtClean="0">
                <a:solidFill>
                  <a:schemeClr val="bg1"/>
                </a:solidFill>
              </a:rPr>
              <a:t>Whenever the cloud was taken up from above the tabernacle, after that the children of Israel would journey; and in the place where the cloud settled, there the children of Israel would pitch their tents.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At the command of the LORD the children of Israel would journey, and at the command of the LORD they would camp; as long as the cloud stayed above the tabernacle they remained </a:t>
            </a:r>
            <a:r>
              <a:rPr lang="en-US" sz="3200" i="1" dirty="0" smtClean="0">
                <a:solidFill>
                  <a:schemeClr val="bg1"/>
                </a:solidFill>
              </a:rPr>
              <a:t>encamped.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Numbers 9:15-23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19 </a:t>
            </a:r>
            <a:r>
              <a:rPr lang="en-US" sz="3200" i="1" dirty="0" smtClean="0">
                <a:solidFill>
                  <a:schemeClr val="bg1"/>
                </a:solidFill>
              </a:rPr>
              <a:t>Even when the cloud continued long, many days above the tabernacle, the children of Israel kept the charge of the LORD and did not journey.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20 So it was, when the cloud was above the tabernacle a few days: according to the command of the LORD they would remain encamped, and according to the command of the LORD they would journey.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Numbers 9:15-23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21 </a:t>
            </a:r>
            <a:r>
              <a:rPr lang="en-US" sz="3200" i="1" dirty="0" smtClean="0">
                <a:solidFill>
                  <a:schemeClr val="bg1"/>
                </a:solidFill>
              </a:rPr>
              <a:t>So it was, when the cloud remained only from evening until morning: when the cloud was taken up in the morning, then they would journey; whether by day or by night, whenever the cloud was taken up, they would journey.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22 Whether it was two days, a month, or a year that the cloud remained above the tabernacle, the children of Israel would remain encamped and not journey; but when it was taken up, they would journey.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Numbers 9:15-23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23 </a:t>
            </a:r>
            <a:r>
              <a:rPr lang="en-US" sz="3200" i="1" dirty="0" smtClean="0">
                <a:solidFill>
                  <a:schemeClr val="bg1"/>
                </a:solidFill>
              </a:rPr>
              <a:t>At the command of the LORD they remained encamped, and at the command of the LORD they journeyed; they kept the charge of the LORD, at the command of the LORD by the hand of Moses.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Exodus 33:14-15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14 And He said, "My Presence will go with you, and I will give you rest."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15 Then he said to Him, "If Your Presence does not go with us, do not bring us up from here.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Habakkuk </a:t>
            </a:r>
            <a:r>
              <a:rPr lang="en-US" sz="3200" i="1" dirty="0" smtClean="0">
                <a:solidFill>
                  <a:schemeClr val="bg1"/>
                </a:solidFill>
              </a:rPr>
              <a:t>2:20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"But the LORD is in His holy temple. Let all the earth keep silence before Him</a:t>
            </a:r>
            <a:r>
              <a:rPr lang="en-US" sz="3200" i="1" dirty="0" smtClean="0">
                <a:solidFill>
                  <a:schemeClr val="bg1"/>
                </a:solidFill>
              </a:rPr>
              <a:t>.”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37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#1] Stillness / </a:t>
            </a:r>
            <a:r>
              <a:rPr lang="en-US" sz="3600" dirty="0" smtClean="0">
                <a:solidFill>
                  <a:srgbClr val="FFC000"/>
                </a:solidFill>
              </a:rPr>
              <a:t>Waiting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Zechariah </a:t>
            </a:r>
            <a:r>
              <a:rPr lang="en-US" sz="3200" i="1" dirty="0" smtClean="0">
                <a:solidFill>
                  <a:schemeClr val="bg1"/>
                </a:solidFill>
              </a:rPr>
              <a:t>2:10-13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10 "Sing and rejoice, O daughter of Zion! For behold, I am coming and I will dwell in your midst," says the LORD.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 "Many nations shall be joined to the LORD in that day, and they shall become My people. And I will dwell in your midst. Then you will know that the LORD of hosts has sent Me to you.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37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#1] Stillness / </a:t>
            </a:r>
            <a:r>
              <a:rPr lang="en-US" sz="3600" dirty="0" smtClean="0">
                <a:solidFill>
                  <a:srgbClr val="FFC000"/>
                </a:solidFill>
              </a:rPr>
              <a:t>Waiting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Zechariah </a:t>
            </a:r>
            <a:r>
              <a:rPr lang="en-US" sz="3200" i="1" dirty="0" smtClean="0">
                <a:solidFill>
                  <a:schemeClr val="bg1"/>
                </a:solidFill>
              </a:rPr>
              <a:t>2:10-13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12  </a:t>
            </a:r>
            <a:r>
              <a:rPr lang="en-US" sz="3200" i="1" dirty="0" smtClean="0">
                <a:solidFill>
                  <a:schemeClr val="bg1"/>
                </a:solidFill>
              </a:rPr>
              <a:t>And the LORD will take possession of Judah as His inheritance in the Holy Land, and will again choose Jerusalem.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13  Be silent, all flesh, before the LORD, for He is aroused from His holy habitation</a:t>
            </a:r>
            <a:r>
              <a:rPr lang="en-US" sz="3200" i="1" dirty="0" smtClean="0">
                <a:solidFill>
                  <a:schemeClr val="bg1"/>
                </a:solidFill>
              </a:rPr>
              <a:t>!”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37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#1] Stillness / </a:t>
            </a:r>
            <a:r>
              <a:rPr lang="en-US" sz="3600" dirty="0" smtClean="0">
                <a:solidFill>
                  <a:srgbClr val="FFC000"/>
                </a:solidFill>
              </a:rPr>
              <a:t>Waiting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42:7-8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Deep calls unto deep at the noise of Your waterfalls; All Your waves and billows have gone over me.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8 The LORD will command His </a:t>
            </a:r>
            <a:r>
              <a:rPr lang="en-US" sz="3200" i="1" dirty="0" err="1" smtClean="0">
                <a:solidFill>
                  <a:schemeClr val="bg1"/>
                </a:solidFill>
              </a:rPr>
              <a:t>lovingkindness</a:t>
            </a:r>
            <a:r>
              <a:rPr lang="en-US" sz="3200" i="1" dirty="0" smtClean="0">
                <a:solidFill>
                  <a:schemeClr val="bg1"/>
                </a:solidFill>
              </a:rPr>
              <a:t> in the daytime, And in the night His song shall be with me— A prayer to the God of my life.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#2] Engaging / Responding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Psalm 24:7-10</a:t>
            </a:r>
          </a:p>
          <a:p>
            <a:r>
              <a:rPr lang="en-US" sz="2800" i="1" dirty="0" smtClean="0">
                <a:solidFill>
                  <a:schemeClr val="bg1"/>
                </a:solidFill>
              </a:rPr>
              <a:t>7 Lift up your heads, O you gates! And be lifted up, you everlasting doors! And the King of glory (glory) shall come in. </a:t>
            </a:r>
          </a:p>
          <a:p>
            <a:r>
              <a:rPr lang="en-US" sz="2800" i="1" dirty="0" smtClean="0">
                <a:solidFill>
                  <a:schemeClr val="bg1"/>
                </a:solidFill>
              </a:rPr>
              <a:t>8 Who is this King of glory? The LORD strong and mighty, The LORD mighty in battle. </a:t>
            </a:r>
          </a:p>
          <a:p>
            <a:r>
              <a:rPr lang="en-US" sz="2800" i="1" dirty="0" smtClean="0">
                <a:solidFill>
                  <a:schemeClr val="bg1"/>
                </a:solidFill>
              </a:rPr>
              <a:t>9 Lift up your heads, O you gates! Lift up, you everlasting doors! And the King of glory shall come in. </a:t>
            </a:r>
          </a:p>
          <a:p>
            <a:r>
              <a:rPr lang="en-US" sz="2800" i="1" dirty="0" smtClean="0">
                <a:solidFill>
                  <a:schemeClr val="bg1"/>
                </a:solidFill>
              </a:rPr>
              <a:t>10 Who is this King of glory? The LORD of hosts, He is the King of glory. Selah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#3] Exuberance / Energetic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29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must learn to host the presence of God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29:3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 voice of the LORD is over the waters; The God of glory thunders; The LORD is over many waters.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#3] Exuberance / Energetic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Revelation 19:5-6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Then a voice came from the throne, saying, "Praise our God, all you His servants and those who fear Him, both small and great!"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And I heard, as it were, the voice of a great multitude, as the sound of many waters and as the sound of mighty </a:t>
            </a:r>
            <a:r>
              <a:rPr lang="en-US" sz="3200" i="1" dirty="0" err="1" smtClean="0">
                <a:solidFill>
                  <a:schemeClr val="bg1"/>
                </a:solidFill>
              </a:rPr>
              <a:t>thunderings</a:t>
            </a:r>
            <a:r>
              <a:rPr lang="en-US" sz="3200" i="1" dirty="0" smtClean="0">
                <a:solidFill>
                  <a:schemeClr val="bg1"/>
                </a:solidFill>
              </a:rPr>
              <a:t>, saying, "Alleluia! For the Lord God Omnipotent reigns!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#3] Exuberance / Energetic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11:40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Jesus said to her, "Did I not say to you that if you would believe you would see the glory of God?"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#4] Receiving / Faith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must go with the flow.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Follow </a:t>
            </a:r>
            <a:r>
              <a:rPr lang="en-US" sz="3600" dirty="0" smtClean="0">
                <a:solidFill>
                  <a:schemeClr val="bg1"/>
                </a:solidFill>
              </a:rPr>
              <a:t>the cloud.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Stay </a:t>
            </a:r>
            <a:r>
              <a:rPr lang="en-US" sz="3600" dirty="0" smtClean="0">
                <a:solidFill>
                  <a:schemeClr val="bg1"/>
                </a:solidFill>
              </a:rPr>
              <a:t>under the cloud of His presence.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#5] Changing focus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745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Let’s press in for more of Him.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 more of His presence.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 new levels of glory.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Numbers 14:21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but truly, as I live, all the earth shall be filled with the glory of the LORD—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Habakkuk 2:14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the earth will be filled With </a:t>
            </a:r>
            <a:r>
              <a:rPr lang="en-US" sz="3200" i="1" dirty="0" smtClean="0">
                <a:solidFill>
                  <a:srgbClr val="FFFF00"/>
                </a:solidFill>
              </a:rPr>
              <a:t>the knowledge </a:t>
            </a:r>
            <a:r>
              <a:rPr lang="en-US" sz="3200" i="1" dirty="0" smtClean="0">
                <a:solidFill>
                  <a:schemeClr val="bg1"/>
                </a:solidFill>
              </a:rPr>
              <a:t>of the glory of the LORD, As the waters cover the sea.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need to have knowledge of the glory of </a:t>
            </a:r>
            <a:r>
              <a:rPr lang="en-US" sz="3600" dirty="0" smtClean="0">
                <a:solidFill>
                  <a:schemeClr val="bg1"/>
                </a:solidFill>
              </a:rPr>
              <a:t>God….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know </a:t>
            </a:r>
            <a:r>
              <a:rPr lang="en-US" sz="3600" dirty="0" smtClean="0">
                <a:solidFill>
                  <a:schemeClr val="bg1"/>
                </a:solidFill>
              </a:rPr>
              <a:t>what this glory is,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know </a:t>
            </a:r>
            <a:r>
              <a:rPr lang="en-US" sz="3600" dirty="0" smtClean="0">
                <a:solidFill>
                  <a:schemeClr val="bg1"/>
                </a:solidFill>
              </a:rPr>
              <a:t>how to respond and move in the glory presence of </a:t>
            </a:r>
            <a:r>
              <a:rPr lang="en-US" sz="3600" dirty="0" smtClean="0">
                <a:solidFill>
                  <a:schemeClr val="bg1"/>
                </a:solidFill>
              </a:rPr>
              <a:t>God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Where He dwells, His glory abides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</a:t>
            </a:r>
            <a:r>
              <a:rPr lang="en-US" sz="3200" i="1" dirty="0" smtClean="0">
                <a:solidFill>
                  <a:schemeClr val="bg1"/>
                </a:solidFill>
              </a:rPr>
              <a:t>4:5-6 (NKJV)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 And the LORD will create upon every dwelling place of mount Zion, and upon her assemblies, a cloud and smoke by day, and the shining of a flaming fire by night: </a:t>
            </a:r>
            <a:r>
              <a:rPr lang="en-US" sz="3200" i="1" dirty="0" smtClean="0">
                <a:solidFill>
                  <a:srgbClr val="FFFF00"/>
                </a:solidFill>
              </a:rPr>
              <a:t>for upon all the glory (</a:t>
            </a:r>
            <a:r>
              <a:rPr lang="en-US" sz="3200" i="1" dirty="0" err="1" smtClean="0">
                <a:solidFill>
                  <a:srgbClr val="FFFF00"/>
                </a:solidFill>
              </a:rPr>
              <a:t>kabod</a:t>
            </a:r>
            <a:r>
              <a:rPr lang="en-US" sz="3200" i="1" dirty="0" smtClean="0">
                <a:solidFill>
                  <a:srgbClr val="FFFF00"/>
                </a:solidFill>
              </a:rPr>
              <a:t>) shall be a </a:t>
            </a:r>
            <a:r>
              <a:rPr lang="en-US" sz="3200" i="1" dirty="0" err="1" smtClean="0">
                <a:solidFill>
                  <a:srgbClr val="FFFF00"/>
                </a:solidFill>
              </a:rPr>
              <a:t>defence</a:t>
            </a:r>
            <a:r>
              <a:rPr lang="en-US" sz="3200" i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 And there shall be a tabernacle for a shadow in the daytime from the heat, and for a place of refuge, and for a covert from storm and from rain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</a:t>
            </a:r>
            <a:r>
              <a:rPr lang="en-US" sz="3200" i="1" dirty="0" smtClean="0">
                <a:solidFill>
                  <a:schemeClr val="bg1"/>
                </a:solidFill>
              </a:rPr>
              <a:t>11:10 (ESV)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In that day the root of Jesse, who shall stand as a signal for the peoples—of him shall the nations inquire, and his resting place shall be glorious (</a:t>
            </a:r>
            <a:r>
              <a:rPr lang="en-US" sz="3200" i="1" dirty="0" err="1" smtClean="0">
                <a:solidFill>
                  <a:schemeClr val="bg1"/>
                </a:solidFill>
              </a:rPr>
              <a:t>kabod</a:t>
            </a:r>
            <a:r>
              <a:rPr lang="en-US" sz="3200" i="1" dirty="0" smtClean="0">
                <a:solidFill>
                  <a:schemeClr val="bg1"/>
                </a:solidFill>
              </a:rPr>
              <a:t>).  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Revised </a:t>
            </a:r>
            <a:r>
              <a:rPr lang="en-US" sz="3200" dirty="0" smtClean="0">
                <a:solidFill>
                  <a:schemeClr val="bg1"/>
                </a:solidFill>
              </a:rPr>
              <a:t>Version, </a:t>
            </a:r>
            <a:r>
              <a:rPr lang="en-US" sz="3200" dirty="0" smtClean="0">
                <a:solidFill>
                  <a:schemeClr val="bg1"/>
                </a:solidFill>
              </a:rPr>
              <a:t>margin: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“and </a:t>
            </a:r>
            <a:r>
              <a:rPr lang="en-US" sz="3200" i="1" dirty="0" smtClean="0">
                <a:solidFill>
                  <a:schemeClr val="bg1"/>
                </a:solidFill>
              </a:rPr>
              <a:t>his resting-place shall be glory,”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Learning to move with the cloud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Numbers 9:15-23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15 Now on the day that the tabernacle was raised up, the cloud covered the tabernacle, the tent of the Testimony; from evening until morning it was above the tabernacle like the appearance of fire.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So it was always: the cloud covered it by day, and the appearance of fire by night.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1148</Words>
  <Application>Microsoft Office PowerPoint</Application>
  <PresentationFormat>On-screen Show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39</cp:revision>
  <dcterms:created xsi:type="dcterms:W3CDTF">2006-08-16T00:00:00Z</dcterms:created>
  <dcterms:modified xsi:type="dcterms:W3CDTF">2016-06-24T14:53:03Z</dcterms:modified>
</cp:coreProperties>
</file>