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81" r:id="rId5"/>
    <p:sldId id="282" r:id="rId6"/>
    <p:sldId id="283" r:id="rId7"/>
    <p:sldId id="261" r:id="rId8"/>
    <p:sldId id="278" r:id="rId9"/>
    <p:sldId id="262" r:id="rId10"/>
    <p:sldId id="274" r:id="rId11"/>
    <p:sldId id="263" r:id="rId12"/>
    <p:sldId id="275" r:id="rId13"/>
    <p:sldId id="276" r:id="rId14"/>
    <p:sldId id="264" r:id="rId15"/>
    <p:sldId id="265" r:id="rId16"/>
    <p:sldId id="266" r:id="rId17"/>
    <p:sldId id="267" r:id="rId18"/>
    <p:sldId id="268" r:id="rId19"/>
    <p:sldId id="270" r:id="rId20"/>
    <p:sldId id="277" r:id="rId21"/>
    <p:sldId id="272" r:id="rId22"/>
    <p:sldId id="273" r:id="rId23"/>
    <p:sldId id="259"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2438400"/>
            <a:ext cx="5638800" cy="1754326"/>
          </a:xfrm>
          <a:prstGeom prst="rect">
            <a:avLst/>
          </a:prstGeom>
          <a:noFill/>
        </p:spPr>
        <p:txBody>
          <a:bodyPr wrap="square" rtlCol="0">
            <a:spAutoFit/>
          </a:bodyPr>
          <a:lstStyle/>
          <a:p>
            <a:pPr algn="ctr"/>
            <a:r>
              <a:rPr lang="en-US" sz="3600" b="1" dirty="0" smtClean="0">
                <a:solidFill>
                  <a:srgbClr val="FFFF00"/>
                </a:solidFill>
              </a:rPr>
              <a:t>The </a:t>
            </a:r>
            <a:r>
              <a:rPr lang="en-US" sz="3600" b="1" dirty="0" smtClean="0">
                <a:solidFill>
                  <a:srgbClr val="FFFF00"/>
                </a:solidFill>
              </a:rPr>
              <a:t>Wonderful Name </a:t>
            </a:r>
          </a:p>
          <a:p>
            <a:pPr algn="ctr"/>
            <a:r>
              <a:rPr lang="en-US" sz="3600" b="1" dirty="0" smtClean="0">
                <a:solidFill>
                  <a:srgbClr val="FFFF00"/>
                </a:solidFill>
              </a:rPr>
              <a:t>of </a:t>
            </a:r>
            <a:r>
              <a:rPr lang="en-US" sz="3600" b="1" dirty="0" smtClean="0">
                <a:solidFill>
                  <a:srgbClr val="FFFF00"/>
                </a:solidFill>
              </a:rPr>
              <a:t>Jesus</a:t>
            </a:r>
          </a:p>
          <a:p>
            <a:pPr algn="ct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There is Eternal Life in His name</a:t>
            </a:r>
          </a:p>
        </p:txBody>
      </p:sp>
      <p:sp>
        <p:nvSpPr>
          <p:cNvPr id="5" name="TextBox 4"/>
          <p:cNvSpPr txBox="1"/>
          <p:nvPr/>
        </p:nvSpPr>
        <p:spPr>
          <a:xfrm>
            <a:off x="76200" y="1600200"/>
            <a:ext cx="8991600" cy="5262979"/>
          </a:xfrm>
          <a:prstGeom prst="rect">
            <a:avLst/>
          </a:prstGeom>
          <a:noFill/>
        </p:spPr>
        <p:txBody>
          <a:bodyPr wrap="square" rtlCol="0">
            <a:spAutoFit/>
          </a:bodyPr>
          <a:lstStyle/>
          <a:p>
            <a:r>
              <a:rPr lang="en-US" sz="2800" b="1" dirty="0" smtClean="0">
                <a:solidFill>
                  <a:schemeClr val="bg1"/>
                </a:solidFill>
              </a:rPr>
              <a:t>John 20:30,31</a:t>
            </a:r>
          </a:p>
          <a:p>
            <a:r>
              <a:rPr lang="en-US" sz="2800" b="1" dirty="0" smtClean="0">
                <a:solidFill>
                  <a:schemeClr val="bg1"/>
                </a:solidFill>
              </a:rPr>
              <a:t>30 And truly Jesus did many other signs in the presence of His disciples, which are not written in this book; </a:t>
            </a:r>
          </a:p>
          <a:p>
            <a:r>
              <a:rPr lang="en-US" sz="2800" b="1" dirty="0" smtClean="0">
                <a:solidFill>
                  <a:schemeClr val="bg1"/>
                </a:solidFill>
              </a:rPr>
              <a:t>31 but these are written that you may believe that Jesus is the Christ, the Son of God, and that believing you may have life in His name. </a:t>
            </a:r>
          </a:p>
          <a:p>
            <a:endParaRPr lang="en-US" sz="2800" b="1" dirty="0" smtClean="0">
              <a:solidFill>
                <a:schemeClr val="bg1"/>
              </a:solidFill>
            </a:endParaRPr>
          </a:p>
          <a:p>
            <a:r>
              <a:rPr lang="en-US" sz="2800" b="1" dirty="0" smtClean="0">
                <a:solidFill>
                  <a:schemeClr val="bg1"/>
                </a:solidFill>
              </a:rPr>
              <a:t>1 John 5:13  </a:t>
            </a:r>
          </a:p>
          <a:p>
            <a:r>
              <a:rPr lang="en-US" sz="2800" b="1" dirty="0" smtClean="0">
                <a:solidFill>
                  <a:schemeClr val="bg1"/>
                </a:solidFill>
              </a:rPr>
              <a:t>These things I have written to you who believe in the name of the Son of God, that you may know that you have eternal life, and that you may continue to believe in the name of the Son of God.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Prayers are answered in His name </a:t>
            </a:r>
          </a:p>
        </p:txBody>
      </p:sp>
      <p:sp>
        <p:nvSpPr>
          <p:cNvPr id="5" name="TextBox 4"/>
          <p:cNvSpPr txBox="1"/>
          <p:nvPr/>
        </p:nvSpPr>
        <p:spPr>
          <a:xfrm>
            <a:off x="76200" y="2209800"/>
            <a:ext cx="8991600" cy="4401205"/>
          </a:xfrm>
          <a:prstGeom prst="rect">
            <a:avLst/>
          </a:prstGeom>
          <a:noFill/>
        </p:spPr>
        <p:txBody>
          <a:bodyPr wrap="square" rtlCol="0">
            <a:spAutoFit/>
          </a:bodyPr>
          <a:lstStyle/>
          <a:p>
            <a:r>
              <a:rPr lang="en-US" sz="2800" b="1" dirty="0" smtClean="0">
                <a:solidFill>
                  <a:schemeClr val="bg1"/>
                </a:solidFill>
              </a:rPr>
              <a:t>John 14:13     </a:t>
            </a:r>
          </a:p>
          <a:p>
            <a:r>
              <a:rPr lang="en-US" sz="2800" b="1" dirty="0" smtClean="0">
                <a:solidFill>
                  <a:schemeClr val="bg1"/>
                </a:solidFill>
              </a:rPr>
              <a:t>And whatever you ask in My name, that I will do, that the Father may be glorified in the Son.</a:t>
            </a:r>
          </a:p>
          <a:p>
            <a:endParaRPr lang="en-US" sz="2800" b="1" dirty="0" smtClean="0">
              <a:solidFill>
                <a:schemeClr val="bg1"/>
              </a:solidFill>
            </a:endParaRPr>
          </a:p>
          <a:p>
            <a:r>
              <a:rPr lang="en-US" sz="2800" b="1" dirty="0" smtClean="0">
                <a:solidFill>
                  <a:schemeClr val="bg1"/>
                </a:solidFill>
              </a:rPr>
              <a:t>John 16:23,24</a:t>
            </a:r>
          </a:p>
          <a:p>
            <a:r>
              <a:rPr lang="en-US" sz="2800" b="1" dirty="0" smtClean="0">
                <a:solidFill>
                  <a:schemeClr val="bg1"/>
                </a:solidFill>
              </a:rPr>
              <a:t>23 "And in that day you will ask Me nothing. Most assuredly, I say to you, whatever you ask the Father in My name He will give you. </a:t>
            </a:r>
          </a:p>
          <a:p>
            <a:r>
              <a:rPr lang="en-US" sz="2800" b="1" dirty="0" smtClean="0">
                <a:solidFill>
                  <a:schemeClr val="bg1"/>
                </a:solidFill>
              </a:rPr>
              <a:t>24 Until now you have asked nothing in My name. Ask, and you will receive, that your joy may be full.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We give thanks in His name</a:t>
            </a:r>
          </a:p>
        </p:txBody>
      </p:sp>
      <p:sp>
        <p:nvSpPr>
          <p:cNvPr id="5" name="TextBox 4"/>
          <p:cNvSpPr txBox="1"/>
          <p:nvPr/>
        </p:nvSpPr>
        <p:spPr>
          <a:xfrm>
            <a:off x="76200" y="2209800"/>
            <a:ext cx="8991600" cy="1384995"/>
          </a:xfrm>
          <a:prstGeom prst="rect">
            <a:avLst/>
          </a:prstGeom>
          <a:noFill/>
        </p:spPr>
        <p:txBody>
          <a:bodyPr wrap="square" rtlCol="0">
            <a:spAutoFit/>
          </a:bodyPr>
          <a:lstStyle/>
          <a:p>
            <a:r>
              <a:rPr lang="en-US" sz="2800" b="1" dirty="0" smtClean="0">
                <a:solidFill>
                  <a:schemeClr val="bg1"/>
                </a:solidFill>
              </a:rPr>
              <a:t>Ephesians 5:20</a:t>
            </a:r>
          </a:p>
          <a:p>
            <a:r>
              <a:rPr lang="en-US" sz="2800" b="1" dirty="0" smtClean="0">
                <a:solidFill>
                  <a:schemeClr val="bg1"/>
                </a:solidFill>
              </a:rPr>
              <a:t>giving thanks always for all things to God the Father in the name of our Lord Jesus Christ,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We do all things in His name</a:t>
            </a:r>
          </a:p>
        </p:txBody>
      </p:sp>
      <p:sp>
        <p:nvSpPr>
          <p:cNvPr id="5" name="TextBox 4"/>
          <p:cNvSpPr txBox="1"/>
          <p:nvPr/>
        </p:nvSpPr>
        <p:spPr>
          <a:xfrm>
            <a:off x="76200" y="2209800"/>
            <a:ext cx="8991600" cy="1815882"/>
          </a:xfrm>
          <a:prstGeom prst="rect">
            <a:avLst/>
          </a:prstGeom>
          <a:noFill/>
        </p:spPr>
        <p:txBody>
          <a:bodyPr wrap="square" rtlCol="0">
            <a:spAutoFit/>
          </a:bodyPr>
          <a:lstStyle/>
          <a:p>
            <a:r>
              <a:rPr lang="en-US" sz="2800" b="1" dirty="0" smtClean="0">
                <a:solidFill>
                  <a:schemeClr val="bg1"/>
                </a:solidFill>
              </a:rPr>
              <a:t>Colossians 3:17</a:t>
            </a:r>
          </a:p>
          <a:p>
            <a:r>
              <a:rPr lang="en-US" sz="2800" b="1" dirty="0" smtClean="0">
                <a:solidFill>
                  <a:schemeClr val="bg1"/>
                </a:solidFill>
              </a:rPr>
              <a:t>And whatever you do in word or deed, do all in the name of the Lord Jesus, giving thanks to God the Father through Him.</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There is healing in His name</a:t>
            </a:r>
          </a:p>
        </p:txBody>
      </p:sp>
      <p:sp>
        <p:nvSpPr>
          <p:cNvPr id="5" name="TextBox 4"/>
          <p:cNvSpPr txBox="1"/>
          <p:nvPr/>
        </p:nvSpPr>
        <p:spPr>
          <a:xfrm>
            <a:off x="76200" y="2209800"/>
            <a:ext cx="8991600" cy="3539430"/>
          </a:xfrm>
          <a:prstGeom prst="rect">
            <a:avLst/>
          </a:prstGeom>
          <a:noFill/>
        </p:spPr>
        <p:txBody>
          <a:bodyPr wrap="square" rtlCol="0">
            <a:spAutoFit/>
          </a:bodyPr>
          <a:lstStyle/>
          <a:p>
            <a:r>
              <a:rPr lang="en-US" sz="2800" b="1" dirty="0" smtClean="0">
                <a:solidFill>
                  <a:schemeClr val="bg1"/>
                </a:solidFill>
              </a:rPr>
              <a:t>Acts 3:6,16    </a:t>
            </a:r>
          </a:p>
          <a:p>
            <a:r>
              <a:rPr lang="en-US" sz="2800" b="1" dirty="0" smtClean="0">
                <a:solidFill>
                  <a:schemeClr val="bg1"/>
                </a:solidFill>
              </a:rPr>
              <a:t>6 Then Peter said, "Silver and gold I do not have, but what I do have I give you: In the name of Jesus Christ of Nazareth, rise up and walk."</a:t>
            </a:r>
          </a:p>
          <a:p>
            <a:r>
              <a:rPr lang="en-US" sz="2800" b="1" dirty="0" smtClean="0">
                <a:solidFill>
                  <a:schemeClr val="bg1"/>
                </a:solidFill>
              </a:rPr>
              <a:t>16  And His name, through faith in His name, has made this man strong, whom you see and know. Yes, the faith which comes through Him has given him this perfect soundness in the presence of you all.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There is healing in His name</a:t>
            </a:r>
          </a:p>
        </p:txBody>
      </p:sp>
      <p:sp>
        <p:nvSpPr>
          <p:cNvPr id="5" name="TextBox 4"/>
          <p:cNvSpPr txBox="1"/>
          <p:nvPr/>
        </p:nvSpPr>
        <p:spPr>
          <a:xfrm>
            <a:off x="76200" y="2209800"/>
            <a:ext cx="8991600" cy="3108543"/>
          </a:xfrm>
          <a:prstGeom prst="rect">
            <a:avLst/>
          </a:prstGeom>
          <a:noFill/>
        </p:spPr>
        <p:txBody>
          <a:bodyPr wrap="square" rtlCol="0">
            <a:spAutoFit/>
          </a:bodyPr>
          <a:lstStyle/>
          <a:p>
            <a:r>
              <a:rPr lang="en-US" sz="2800" b="1" dirty="0" smtClean="0">
                <a:solidFill>
                  <a:schemeClr val="bg1"/>
                </a:solidFill>
              </a:rPr>
              <a:t>James 5:14,15</a:t>
            </a:r>
          </a:p>
          <a:p>
            <a:r>
              <a:rPr lang="en-US" sz="2800" b="1" dirty="0" smtClean="0">
                <a:solidFill>
                  <a:schemeClr val="bg1"/>
                </a:solidFill>
              </a:rPr>
              <a:t>14  Is anyone among you sick? Let him call for the elders of the church, and let them pray over him, anointing him with oil in the name of the Lord. </a:t>
            </a:r>
          </a:p>
          <a:p>
            <a:r>
              <a:rPr lang="en-US" sz="2800" b="1" dirty="0" smtClean="0">
                <a:solidFill>
                  <a:schemeClr val="bg1"/>
                </a:solidFill>
              </a:rPr>
              <a:t>15  And the prayer of faith will save the sick, and the Lord will raise him up. And if he has committed sins, he will be forgiven.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There are miracles in His name</a:t>
            </a:r>
          </a:p>
        </p:txBody>
      </p:sp>
      <p:sp>
        <p:nvSpPr>
          <p:cNvPr id="5" name="TextBox 4"/>
          <p:cNvSpPr txBox="1"/>
          <p:nvPr/>
        </p:nvSpPr>
        <p:spPr>
          <a:xfrm>
            <a:off x="76200" y="2209800"/>
            <a:ext cx="8991600" cy="3539430"/>
          </a:xfrm>
          <a:prstGeom prst="rect">
            <a:avLst/>
          </a:prstGeom>
          <a:noFill/>
        </p:spPr>
        <p:txBody>
          <a:bodyPr wrap="square" rtlCol="0">
            <a:spAutoFit/>
          </a:bodyPr>
          <a:lstStyle/>
          <a:p>
            <a:r>
              <a:rPr lang="en-US" sz="2800" b="1" dirty="0" smtClean="0">
                <a:solidFill>
                  <a:schemeClr val="bg1"/>
                </a:solidFill>
              </a:rPr>
              <a:t>Mark 9:38,39</a:t>
            </a:r>
          </a:p>
          <a:p>
            <a:r>
              <a:rPr lang="en-US" sz="2800" b="1" dirty="0" smtClean="0">
                <a:solidFill>
                  <a:schemeClr val="bg1"/>
                </a:solidFill>
              </a:rPr>
              <a:t>38 Now John answered Him, saying, "Teacher, we saw someone who does not follow us casting out demons in Your name, and we forbade him because he does not follow us." </a:t>
            </a:r>
          </a:p>
          <a:p>
            <a:r>
              <a:rPr lang="en-US" sz="2800" b="1" dirty="0" smtClean="0">
                <a:solidFill>
                  <a:schemeClr val="bg1"/>
                </a:solidFill>
              </a:rPr>
              <a:t>39 But Jesus said, "Do not forbid him, for no one who works a miracle in My name can soon afterward speak evil of Me.</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We have authority in His name</a:t>
            </a:r>
          </a:p>
        </p:txBody>
      </p:sp>
      <p:sp>
        <p:nvSpPr>
          <p:cNvPr id="5" name="TextBox 4"/>
          <p:cNvSpPr txBox="1"/>
          <p:nvPr/>
        </p:nvSpPr>
        <p:spPr>
          <a:xfrm>
            <a:off x="76200" y="2209800"/>
            <a:ext cx="8991600" cy="2677656"/>
          </a:xfrm>
          <a:prstGeom prst="rect">
            <a:avLst/>
          </a:prstGeom>
          <a:noFill/>
        </p:spPr>
        <p:txBody>
          <a:bodyPr wrap="square" rtlCol="0">
            <a:spAutoFit/>
          </a:bodyPr>
          <a:lstStyle/>
          <a:p>
            <a:r>
              <a:rPr lang="en-US" sz="2800" b="1" dirty="0" smtClean="0">
                <a:solidFill>
                  <a:schemeClr val="bg1"/>
                </a:solidFill>
              </a:rPr>
              <a:t>Luke 10:17,19    </a:t>
            </a:r>
          </a:p>
          <a:p>
            <a:r>
              <a:rPr lang="en-US" sz="2800" b="1" dirty="0" smtClean="0">
                <a:solidFill>
                  <a:schemeClr val="bg1"/>
                </a:solidFill>
              </a:rPr>
              <a:t>17  Then the seventy returned with joy, saying, "Lord, even the demons are subject to us in Your name." </a:t>
            </a:r>
          </a:p>
          <a:p>
            <a:r>
              <a:rPr lang="en-US" sz="2800" b="1" dirty="0" smtClean="0">
                <a:solidFill>
                  <a:schemeClr val="bg1"/>
                </a:solidFill>
              </a:rPr>
              <a:t>19  Behold, I give you the authority to trample on serpents and scorpions, and over all the power of the enemy, and nothing shall by any means hurt you.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We have authority in His name</a:t>
            </a:r>
          </a:p>
        </p:txBody>
      </p:sp>
      <p:sp>
        <p:nvSpPr>
          <p:cNvPr id="5" name="TextBox 4"/>
          <p:cNvSpPr txBox="1"/>
          <p:nvPr/>
        </p:nvSpPr>
        <p:spPr>
          <a:xfrm>
            <a:off x="76200" y="2209800"/>
            <a:ext cx="8991600" cy="3108543"/>
          </a:xfrm>
          <a:prstGeom prst="rect">
            <a:avLst/>
          </a:prstGeom>
          <a:noFill/>
        </p:spPr>
        <p:txBody>
          <a:bodyPr wrap="square" rtlCol="0">
            <a:spAutoFit/>
          </a:bodyPr>
          <a:lstStyle/>
          <a:p>
            <a:r>
              <a:rPr lang="en-US" sz="2800" b="1" dirty="0" smtClean="0">
                <a:solidFill>
                  <a:schemeClr val="bg1"/>
                </a:solidFill>
              </a:rPr>
              <a:t>Mark 16:17,18</a:t>
            </a:r>
          </a:p>
          <a:p>
            <a:r>
              <a:rPr lang="en-US" sz="2800" b="1" dirty="0" smtClean="0">
                <a:solidFill>
                  <a:schemeClr val="bg1"/>
                </a:solidFill>
              </a:rPr>
              <a:t>17 And these signs will follow those who believe: In My name they will cast out demons; they will speak with new tongues; </a:t>
            </a:r>
          </a:p>
          <a:p>
            <a:r>
              <a:rPr lang="en-US" sz="2800" b="1" dirty="0" smtClean="0">
                <a:solidFill>
                  <a:schemeClr val="bg1"/>
                </a:solidFill>
              </a:rPr>
              <a:t>18 they will take up serpents; and if they drink anything deadly, it will by no means hurt them; they will lay hands on the sick, and they will recover.”</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We gather in His name</a:t>
            </a:r>
            <a:endParaRPr lang="en-US" sz="3200" b="1" dirty="0" smtClean="0">
              <a:solidFill>
                <a:srgbClr val="FFC000"/>
              </a:solidFill>
            </a:endParaRPr>
          </a:p>
        </p:txBody>
      </p:sp>
      <p:sp>
        <p:nvSpPr>
          <p:cNvPr id="5" name="TextBox 4"/>
          <p:cNvSpPr txBox="1"/>
          <p:nvPr/>
        </p:nvSpPr>
        <p:spPr>
          <a:xfrm>
            <a:off x="76200" y="2209800"/>
            <a:ext cx="8991600" cy="3970318"/>
          </a:xfrm>
          <a:prstGeom prst="rect">
            <a:avLst/>
          </a:prstGeom>
          <a:noFill/>
        </p:spPr>
        <p:txBody>
          <a:bodyPr wrap="square" rtlCol="0">
            <a:spAutoFit/>
          </a:bodyPr>
          <a:lstStyle/>
          <a:p>
            <a:endParaRPr lang="en-US" sz="2800" b="1" dirty="0" smtClean="0">
              <a:solidFill>
                <a:schemeClr val="bg1"/>
              </a:solidFill>
            </a:endParaRPr>
          </a:p>
          <a:p>
            <a:r>
              <a:rPr lang="en-US" sz="2800" b="1" dirty="0" smtClean="0">
                <a:solidFill>
                  <a:schemeClr val="bg1"/>
                </a:solidFill>
              </a:rPr>
              <a:t>Matthew 18:20</a:t>
            </a:r>
          </a:p>
          <a:p>
            <a:r>
              <a:rPr lang="en-US" sz="2800" b="1" dirty="0" smtClean="0">
                <a:solidFill>
                  <a:schemeClr val="bg1"/>
                </a:solidFill>
              </a:rPr>
              <a:t>20  For </a:t>
            </a:r>
            <a:r>
              <a:rPr lang="en-US" sz="2800" b="1" dirty="0" smtClean="0">
                <a:solidFill>
                  <a:schemeClr val="bg1"/>
                </a:solidFill>
              </a:rPr>
              <a:t>where two or three are gathered together in My name, I am there in the midst of them." </a:t>
            </a:r>
            <a:endParaRPr lang="en-US" sz="2800" b="1" dirty="0" smtClean="0">
              <a:solidFill>
                <a:schemeClr val="bg1"/>
              </a:solidFill>
            </a:endParaRPr>
          </a:p>
          <a:p>
            <a:endParaRPr lang="en-US" sz="2800" b="1" dirty="0" smtClean="0">
              <a:solidFill>
                <a:schemeClr val="bg1"/>
              </a:solidFill>
            </a:endParaRPr>
          </a:p>
          <a:p>
            <a:r>
              <a:rPr lang="en-US" sz="2800" b="1" dirty="0" smtClean="0">
                <a:solidFill>
                  <a:schemeClr val="bg1"/>
                </a:solidFill>
              </a:rPr>
              <a:t>1 Corinthians 5:4</a:t>
            </a:r>
          </a:p>
          <a:p>
            <a:r>
              <a:rPr lang="en-US" sz="2800" b="1" dirty="0" smtClean="0">
                <a:solidFill>
                  <a:schemeClr val="bg1"/>
                </a:solidFill>
              </a:rPr>
              <a:t>4  In the name of our Lord Jesus Christ, when you are gathered together, along with my spirit, with the power of our Lord Jesus Christ,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Three ways Jesus got His name:</a:t>
            </a:r>
          </a:p>
        </p:txBody>
      </p:sp>
      <p:sp>
        <p:nvSpPr>
          <p:cNvPr id="5" name="TextBox 4"/>
          <p:cNvSpPr txBox="1"/>
          <p:nvPr/>
        </p:nvSpPr>
        <p:spPr>
          <a:xfrm>
            <a:off x="0" y="1841242"/>
            <a:ext cx="9144000" cy="5016758"/>
          </a:xfrm>
          <a:prstGeom prst="rect">
            <a:avLst/>
          </a:prstGeom>
          <a:noFill/>
        </p:spPr>
        <p:txBody>
          <a:bodyPr wrap="square" rtlCol="0">
            <a:spAutoFit/>
          </a:bodyPr>
          <a:lstStyle/>
          <a:p>
            <a:r>
              <a:rPr lang="en-US" sz="3200" dirty="0" smtClean="0">
                <a:solidFill>
                  <a:schemeClr val="bg1"/>
                </a:solidFill>
              </a:rPr>
              <a:t>Matthew </a:t>
            </a:r>
            <a:r>
              <a:rPr lang="en-US" sz="3200" dirty="0" smtClean="0">
                <a:solidFill>
                  <a:schemeClr val="bg1"/>
                </a:solidFill>
              </a:rPr>
              <a:t>1:21 It was a name given to Him by God</a:t>
            </a:r>
          </a:p>
          <a:p>
            <a:endParaRPr lang="en-US" sz="3200" dirty="0" smtClean="0">
              <a:solidFill>
                <a:schemeClr val="bg1"/>
              </a:solidFill>
            </a:endParaRPr>
          </a:p>
          <a:p>
            <a:r>
              <a:rPr lang="en-US" sz="3200" dirty="0" smtClean="0">
                <a:solidFill>
                  <a:schemeClr val="bg1"/>
                </a:solidFill>
              </a:rPr>
              <a:t>Hebrews </a:t>
            </a:r>
            <a:r>
              <a:rPr lang="en-US" sz="3200" dirty="0" smtClean="0">
                <a:solidFill>
                  <a:schemeClr val="bg1"/>
                </a:solidFill>
              </a:rPr>
              <a:t>1:4   It was a name He obtained by inheritance as the Son of God. This is a name more excellent name than all angels.</a:t>
            </a:r>
          </a:p>
          <a:p>
            <a:endParaRPr lang="en-US" sz="3200" dirty="0" smtClean="0">
              <a:solidFill>
                <a:schemeClr val="bg1"/>
              </a:solidFill>
            </a:endParaRPr>
          </a:p>
          <a:p>
            <a:r>
              <a:rPr lang="en-US" sz="3200" dirty="0" smtClean="0">
                <a:solidFill>
                  <a:schemeClr val="bg1"/>
                </a:solidFill>
              </a:rPr>
              <a:t>Philippians </a:t>
            </a:r>
            <a:r>
              <a:rPr lang="en-US" sz="3200" dirty="0" smtClean="0">
                <a:solidFill>
                  <a:schemeClr val="bg1"/>
                </a:solidFill>
              </a:rPr>
              <a:t>2:5-11 It was given to Him because of what He achieved in the Cross. His name is above all names.</a:t>
            </a:r>
          </a:p>
          <a:p>
            <a:r>
              <a:rPr lang="en-US" sz="3200" dirty="0" smtClean="0">
                <a:solidFill>
                  <a:schemeClr val="bg1"/>
                </a:solidFill>
              </a:rPr>
              <a:t> </a:t>
            </a:r>
            <a:endParaRPr lang="en-US" sz="3200" dirty="0">
              <a:solidFill>
                <a:schemeClr val="bg1"/>
              </a:solidFill>
            </a:endParaRPr>
          </a:p>
        </p:txBody>
      </p:sp>
      <p:sp>
        <p:nvSpPr>
          <p:cNvPr id="7" name="TextBox 6"/>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His name is forever</a:t>
            </a:r>
          </a:p>
        </p:txBody>
      </p:sp>
      <p:sp>
        <p:nvSpPr>
          <p:cNvPr id="5" name="TextBox 4"/>
          <p:cNvSpPr txBox="1"/>
          <p:nvPr/>
        </p:nvSpPr>
        <p:spPr>
          <a:xfrm>
            <a:off x="76200" y="2209800"/>
            <a:ext cx="8991600" cy="2677656"/>
          </a:xfrm>
          <a:prstGeom prst="rect">
            <a:avLst/>
          </a:prstGeom>
          <a:noFill/>
        </p:spPr>
        <p:txBody>
          <a:bodyPr wrap="square" rtlCol="0">
            <a:spAutoFit/>
          </a:bodyPr>
          <a:lstStyle/>
          <a:p>
            <a:r>
              <a:rPr lang="en-US" sz="2800" b="1" dirty="0" smtClean="0">
                <a:solidFill>
                  <a:schemeClr val="bg1"/>
                </a:solidFill>
              </a:rPr>
              <a:t>Revelation 22:3,4</a:t>
            </a:r>
          </a:p>
          <a:p>
            <a:r>
              <a:rPr lang="en-US" sz="2800" b="1" dirty="0" smtClean="0">
                <a:solidFill>
                  <a:schemeClr val="bg1"/>
                </a:solidFill>
              </a:rPr>
              <a:t>3 And there shall be no more curse, but the throne of God and of the Lamb shall be in it, and His servants shall serve Him. </a:t>
            </a:r>
          </a:p>
          <a:p>
            <a:r>
              <a:rPr lang="en-US" sz="2800" b="1" dirty="0" smtClean="0">
                <a:solidFill>
                  <a:schemeClr val="bg1"/>
                </a:solidFill>
              </a:rPr>
              <a:t>4 They shall see His face, and His name shall be on their foreheads.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
            <a:ext cx="6477000" cy="646331"/>
          </a:xfrm>
          <a:prstGeom prst="rect">
            <a:avLst/>
          </a:prstGeom>
          <a:noFill/>
        </p:spPr>
        <p:txBody>
          <a:bodyPr wrap="square" rtlCol="0">
            <a:spAutoFit/>
          </a:bodyPr>
          <a:lstStyle/>
          <a:p>
            <a:pPr algn="ctr"/>
            <a:r>
              <a:rPr lang="en-US" sz="3600" b="1" u="sng" dirty="0" smtClean="0">
                <a:solidFill>
                  <a:srgbClr val="FFFF00"/>
                </a:solidFill>
              </a:rPr>
              <a:t>The Name of Jesus</a:t>
            </a:r>
            <a:endParaRPr lang="en-US" sz="3600" b="1" u="sng" dirty="0">
              <a:solidFill>
                <a:srgbClr val="FFFF00"/>
              </a:solidFill>
            </a:endParaRPr>
          </a:p>
        </p:txBody>
      </p:sp>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No salvation in any other name</a:t>
            </a:r>
          </a:p>
        </p:txBody>
      </p:sp>
      <p:sp>
        <p:nvSpPr>
          <p:cNvPr id="5" name="TextBox 4"/>
          <p:cNvSpPr txBox="1"/>
          <p:nvPr/>
        </p:nvSpPr>
        <p:spPr>
          <a:xfrm>
            <a:off x="76200" y="2209800"/>
            <a:ext cx="8991600" cy="2246769"/>
          </a:xfrm>
          <a:prstGeom prst="rect">
            <a:avLst/>
          </a:prstGeom>
          <a:noFill/>
        </p:spPr>
        <p:txBody>
          <a:bodyPr wrap="square" rtlCol="0">
            <a:spAutoFit/>
          </a:bodyPr>
          <a:lstStyle/>
          <a:p>
            <a:endParaRPr lang="en-US" sz="2800" b="1" dirty="0" smtClean="0">
              <a:solidFill>
                <a:schemeClr val="bg1"/>
              </a:solidFill>
            </a:endParaRPr>
          </a:p>
          <a:p>
            <a:r>
              <a:rPr lang="en-US" sz="2800" b="1" dirty="0" smtClean="0">
                <a:solidFill>
                  <a:schemeClr val="bg1"/>
                </a:solidFill>
              </a:rPr>
              <a:t>Acts 4:12</a:t>
            </a:r>
          </a:p>
          <a:p>
            <a:r>
              <a:rPr lang="en-US" sz="2800" b="1" dirty="0" smtClean="0">
                <a:solidFill>
                  <a:schemeClr val="bg1"/>
                </a:solidFill>
              </a:rPr>
              <a:t>12  Nor is there salvation in any other, for there is no other name under heaven given among men by which we must be saved."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320225"/>
            <a:ext cx="6324600" cy="584775"/>
          </a:xfrm>
          <a:prstGeom prst="rect">
            <a:avLst/>
          </a:prstGeom>
          <a:noFill/>
        </p:spPr>
        <p:txBody>
          <a:bodyPr wrap="square" rtlCol="0">
            <a:spAutoFit/>
          </a:bodyPr>
          <a:lstStyle/>
          <a:p>
            <a:r>
              <a:rPr lang="en-US" sz="3200" b="1" dirty="0" smtClean="0">
                <a:solidFill>
                  <a:srgbClr val="FFC000"/>
                </a:solidFill>
              </a:rPr>
              <a:t>Anyone  can call on that name</a:t>
            </a:r>
          </a:p>
        </p:txBody>
      </p:sp>
      <p:sp>
        <p:nvSpPr>
          <p:cNvPr id="5" name="TextBox 4"/>
          <p:cNvSpPr txBox="1"/>
          <p:nvPr/>
        </p:nvSpPr>
        <p:spPr>
          <a:xfrm>
            <a:off x="76200" y="2209800"/>
            <a:ext cx="8991600" cy="1815882"/>
          </a:xfrm>
          <a:prstGeom prst="rect">
            <a:avLst/>
          </a:prstGeom>
          <a:noFill/>
        </p:spPr>
        <p:txBody>
          <a:bodyPr wrap="square" rtlCol="0">
            <a:spAutoFit/>
          </a:bodyPr>
          <a:lstStyle/>
          <a:p>
            <a:endParaRPr lang="en-US" sz="2800" b="1" dirty="0" smtClean="0">
              <a:solidFill>
                <a:schemeClr val="bg1"/>
              </a:solidFill>
            </a:endParaRPr>
          </a:p>
          <a:p>
            <a:r>
              <a:rPr lang="en-US" sz="2800" b="1" dirty="0" smtClean="0">
                <a:solidFill>
                  <a:schemeClr val="bg1"/>
                </a:solidFill>
              </a:rPr>
              <a:t>Romans 10:13</a:t>
            </a:r>
          </a:p>
          <a:p>
            <a:r>
              <a:rPr lang="en-US" sz="2800" b="1" dirty="0" smtClean="0">
                <a:solidFill>
                  <a:schemeClr val="bg1"/>
                </a:solidFill>
              </a:rPr>
              <a:t>13  For "WHOEVER CALLS ON THE NAME OF THE LORD SHALL BE SAVED." </a:t>
            </a:r>
          </a:p>
        </p:txBody>
      </p:sp>
      <p:sp>
        <p:nvSpPr>
          <p:cNvPr id="7" name="TextBox 6"/>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His name must be honored</a:t>
            </a:r>
            <a:endParaRPr lang="en-US" sz="3200" b="1" dirty="0">
              <a:solidFill>
                <a:srgbClr val="FFC000"/>
              </a:solidFill>
            </a:endParaRPr>
          </a:p>
        </p:txBody>
      </p:sp>
      <p:sp>
        <p:nvSpPr>
          <p:cNvPr id="5" name="TextBox 4"/>
          <p:cNvSpPr txBox="1"/>
          <p:nvPr/>
        </p:nvSpPr>
        <p:spPr>
          <a:xfrm>
            <a:off x="76200" y="2301657"/>
            <a:ext cx="8991600" cy="1384995"/>
          </a:xfrm>
          <a:prstGeom prst="rect">
            <a:avLst/>
          </a:prstGeom>
          <a:noFill/>
        </p:spPr>
        <p:txBody>
          <a:bodyPr wrap="square" rtlCol="0">
            <a:spAutoFit/>
          </a:bodyPr>
          <a:lstStyle/>
          <a:p>
            <a:r>
              <a:rPr lang="en-US" sz="2800" b="1" dirty="0" smtClean="0">
                <a:solidFill>
                  <a:schemeClr val="bg1"/>
                </a:solidFill>
              </a:rPr>
              <a:t>James 2:7  </a:t>
            </a:r>
          </a:p>
          <a:p>
            <a:r>
              <a:rPr lang="en-US" sz="2800" b="1" dirty="0" smtClean="0">
                <a:solidFill>
                  <a:schemeClr val="bg1"/>
                </a:solidFill>
              </a:rPr>
              <a:t>Do they not blaspheme that noble name by which you are called? </a:t>
            </a:r>
            <a:endParaRPr lang="en-US" sz="2800" b="1" dirty="0">
              <a:solidFill>
                <a:schemeClr val="bg1"/>
              </a:solidFill>
            </a:endParaRP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We must have faith in His name</a:t>
            </a:r>
            <a:endParaRPr lang="en-US" sz="3200" b="1" dirty="0">
              <a:solidFill>
                <a:srgbClr val="FFC000"/>
              </a:solidFill>
            </a:endParaRPr>
          </a:p>
        </p:txBody>
      </p:sp>
      <p:sp>
        <p:nvSpPr>
          <p:cNvPr id="5" name="TextBox 4"/>
          <p:cNvSpPr txBox="1"/>
          <p:nvPr/>
        </p:nvSpPr>
        <p:spPr>
          <a:xfrm>
            <a:off x="76200" y="2301657"/>
            <a:ext cx="8991600" cy="2246769"/>
          </a:xfrm>
          <a:prstGeom prst="rect">
            <a:avLst/>
          </a:prstGeom>
          <a:noFill/>
        </p:spPr>
        <p:txBody>
          <a:bodyPr wrap="square" rtlCol="0">
            <a:spAutoFit/>
          </a:bodyPr>
          <a:lstStyle/>
          <a:p>
            <a:r>
              <a:rPr lang="en-US" sz="2800" b="1" dirty="0" smtClean="0">
                <a:solidFill>
                  <a:schemeClr val="bg1"/>
                </a:solidFill>
              </a:rPr>
              <a:t>Acts 3:16 </a:t>
            </a:r>
          </a:p>
          <a:p>
            <a:r>
              <a:rPr lang="en-US" sz="2800" b="1" dirty="0" smtClean="0">
                <a:solidFill>
                  <a:schemeClr val="bg1"/>
                </a:solidFill>
              </a:rPr>
              <a:t>16 And </a:t>
            </a:r>
            <a:r>
              <a:rPr lang="en-US" sz="2800" b="1" dirty="0" smtClean="0">
                <a:solidFill>
                  <a:srgbClr val="FFFF00"/>
                </a:solidFill>
              </a:rPr>
              <a:t>His name, through faith in His name</a:t>
            </a:r>
            <a:r>
              <a:rPr lang="en-US" sz="2800" b="1" dirty="0" smtClean="0">
                <a:solidFill>
                  <a:schemeClr val="bg1"/>
                </a:solidFill>
              </a:rPr>
              <a:t>, has made this man strong, whom you see and know. Yes, </a:t>
            </a:r>
            <a:r>
              <a:rPr lang="en-US" sz="2800" b="1" dirty="0" smtClean="0">
                <a:solidFill>
                  <a:srgbClr val="FFFF00"/>
                </a:solidFill>
              </a:rPr>
              <a:t>the faith which comes through Him</a:t>
            </a:r>
            <a:r>
              <a:rPr lang="en-US" sz="2800" b="1" dirty="0" smtClean="0">
                <a:solidFill>
                  <a:schemeClr val="bg1"/>
                </a:solidFill>
              </a:rPr>
              <a:t> has given him this perfect soundness in the presence of you all.</a:t>
            </a:r>
            <a:endParaRPr lang="en-US" sz="2800" b="1" dirty="0">
              <a:solidFill>
                <a:schemeClr val="bg1"/>
              </a:solidFill>
            </a:endParaRP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841242"/>
            <a:ext cx="9144000" cy="2554545"/>
          </a:xfrm>
          <a:prstGeom prst="rect">
            <a:avLst/>
          </a:prstGeom>
          <a:noFill/>
        </p:spPr>
        <p:txBody>
          <a:bodyPr wrap="square" rtlCol="0">
            <a:spAutoFit/>
          </a:bodyPr>
          <a:lstStyle/>
          <a:p>
            <a:pPr algn="ctr"/>
            <a:r>
              <a:rPr lang="en-US" sz="3200" dirty="0" smtClean="0">
                <a:solidFill>
                  <a:schemeClr val="bg1"/>
                </a:solidFill>
              </a:rPr>
              <a:t>Why is the name “Jesus” so great?</a:t>
            </a:r>
          </a:p>
          <a:p>
            <a:pPr algn="ctr"/>
            <a:endParaRPr lang="en-US" sz="3200" dirty="0" smtClean="0">
              <a:solidFill>
                <a:schemeClr val="bg1"/>
              </a:solidFill>
            </a:endParaRPr>
          </a:p>
          <a:p>
            <a:pPr algn="ctr"/>
            <a:r>
              <a:rPr lang="en-US" sz="3200" dirty="0" smtClean="0">
                <a:solidFill>
                  <a:schemeClr val="bg1"/>
                </a:solidFill>
              </a:rPr>
              <a:t>Because </a:t>
            </a:r>
            <a:r>
              <a:rPr lang="en-US" sz="3200" dirty="0" smtClean="0">
                <a:solidFill>
                  <a:schemeClr val="bg1"/>
                </a:solidFill>
              </a:rPr>
              <a:t>of who it represents – the Person Jesus, who He is and what He has accomplished and What He will be accomplishing in time to </a:t>
            </a:r>
            <a:r>
              <a:rPr lang="en-US" sz="3200" dirty="0" smtClean="0">
                <a:solidFill>
                  <a:schemeClr val="bg1"/>
                </a:solidFill>
              </a:rPr>
              <a:t>come</a:t>
            </a:r>
            <a:r>
              <a:rPr lang="en-US" sz="3200" dirty="0" smtClean="0">
                <a:solidFill>
                  <a:schemeClr val="bg1"/>
                </a:solidFill>
              </a:rPr>
              <a:t> </a:t>
            </a:r>
            <a:endParaRPr lang="en-US" sz="3200" dirty="0">
              <a:solidFill>
                <a:schemeClr val="bg1"/>
              </a:solidFill>
            </a:endParaRPr>
          </a:p>
        </p:txBody>
      </p:sp>
      <p:sp>
        <p:nvSpPr>
          <p:cNvPr id="7" name="TextBox 6"/>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47800"/>
            <a:ext cx="9144000" cy="4031873"/>
          </a:xfrm>
          <a:prstGeom prst="rect">
            <a:avLst/>
          </a:prstGeom>
          <a:noFill/>
        </p:spPr>
        <p:txBody>
          <a:bodyPr wrap="square" rtlCol="0">
            <a:spAutoFit/>
          </a:bodyPr>
          <a:lstStyle/>
          <a:p>
            <a:pPr algn="ctr"/>
            <a:r>
              <a:rPr lang="en-US" sz="3200" dirty="0" smtClean="0">
                <a:solidFill>
                  <a:schemeClr val="bg1"/>
                </a:solidFill>
              </a:rPr>
              <a:t>As believers have been given the right to use the name of Jesus. </a:t>
            </a:r>
            <a:endParaRPr lang="en-US" sz="3200" dirty="0" smtClean="0">
              <a:solidFill>
                <a:schemeClr val="bg1"/>
              </a:solidFill>
            </a:endParaRPr>
          </a:p>
          <a:p>
            <a:pPr algn="ctr"/>
            <a:endParaRPr lang="en-US" sz="3200" dirty="0" smtClean="0">
              <a:solidFill>
                <a:schemeClr val="bg1"/>
              </a:solidFill>
            </a:endParaRPr>
          </a:p>
          <a:p>
            <a:r>
              <a:rPr lang="en-US" sz="3200" dirty="0" smtClean="0">
                <a:solidFill>
                  <a:schemeClr val="bg1"/>
                </a:solidFill>
              </a:rPr>
              <a:t>Jesus came in His Father’s name   </a:t>
            </a:r>
            <a:endParaRPr lang="en-US" sz="3200" dirty="0" smtClean="0">
              <a:solidFill>
                <a:schemeClr val="bg1"/>
              </a:solidFill>
            </a:endParaRPr>
          </a:p>
          <a:p>
            <a:r>
              <a:rPr lang="en-US" sz="3200" dirty="0" smtClean="0">
                <a:solidFill>
                  <a:schemeClr val="bg1"/>
                </a:solidFill>
              </a:rPr>
              <a:t>John </a:t>
            </a:r>
            <a:r>
              <a:rPr lang="en-US" sz="3200" dirty="0" smtClean="0">
                <a:solidFill>
                  <a:schemeClr val="bg1"/>
                </a:solidFill>
              </a:rPr>
              <a:t>5:43,  John </a:t>
            </a:r>
            <a:r>
              <a:rPr lang="en-US" sz="3200" dirty="0" smtClean="0">
                <a:solidFill>
                  <a:schemeClr val="bg1"/>
                </a:solidFill>
              </a:rPr>
              <a:t>10:25</a:t>
            </a:r>
          </a:p>
          <a:p>
            <a:endParaRPr lang="en-US" sz="3200" dirty="0" smtClean="0">
              <a:solidFill>
                <a:schemeClr val="bg1"/>
              </a:solidFill>
            </a:endParaRPr>
          </a:p>
          <a:p>
            <a:r>
              <a:rPr lang="en-US" sz="3200" dirty="0" smtClean="0">
                <a:solidFill>
                  <a:schemeClr val="bg1"/>
                </a:solidFill>
              </a:rPr>
              <a:t>As the Father sent Him, He has sent us – to go in His name   John 20:21</a:t>
            </a:r>
          </a:p>
        </p:txBody>
      </p:sp>
      <p:sp>
        <p:nvSpPr>
          <p:cNvPr id="4" name="TextBox 3"/>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47800"/>
            <a:ext cx="9144000" cy="4031873"/>
          </a:xfrm>
          <a:prstGeom prst="rect">
            <a:avLst/>
          </a:prstGeom>
          <a:noFill/>
        </p:spPr>
        <p:txBody>
          <a:bodyPr wrap="square" rtlCol="0">
            <a:spAutoFit/>
          </a:bodyPr>
          <a:lstStyle/>
          <a:p>
            <a:pPr algn="ctr"/>
            <a:r>
              <a:rPr lang="en-US" sz="3200" dirty="0" smtClean="0">
                <a:solidFill>
                  <a:schemeClr val="bg1"/>
                </a:solidFill>
              </a:rPr>
              <a:t>What happens when we use the </a:t>
            </a:r>
            <a:r>
              <a:rPr lang="en-US" sz="3200" dirty="0" smtClean="0">
                <a:solidFill>
                  <a:schemeClr val="bg1"/>
                </a:solidFill>
              </a:rPr>
              <a:t>name of Jesus?</a:t>
            </a:r>
            <a:endParaRPr lang="en-US" sz="3200" dirty="0" smtClean="0">
              <a:solidFill>
                <a:schemeClr val="bg1"/>
              </a:solidFill>
            </a:endParaRPr>
          </a:p>
          <a:p>
            <a:pPr algn="ctr"/>
            <a:endParaRPr lang="en-US" sz="3200" dirty="0" smtClean="0">
              <a:solidFill>
                <a:schemeClr val="bg1"/>
              </a:solidFill>
            </a:endParaRPr>
          </a:p>
          <a:p>
            <a:r>
              <a:rPr lang="en-US" sz="3200" dirty="0" smtClean="0">
                <a:solidFill>
                  <a:schemeClr val="bg1"/>
                </a:solidFill>
              </a:rPr>
              <a:t>In </a:t>
            </a:r>
            <a:r>
              <a:rPr lang="en-US" sz="3200" dirty="0" smtClean="0">
                <a:solidFill>
                  <a:schemeClr val="bg1"/>
                </a:solidFill>
              </a:rPr>
              <a:t>His name we represent Him to say and do what He would say and </a:t>
            </a:r>
            <a:r>
              <a:rPr lang="en-US" sz="3200" dirty="0" smtClean="0">
                <a:solidFill>
                  <a:schemeClr val="bg1"/>
                </a:solidFill>
              </a:rPr>
              <a:t>do</a:t>
            </a:r>
          </a:p>
          <a:p>
            <a:endParaRPr lang="en-US" sz="3200" dirty="0" smtClean="0">
              <a:solidFill>
                <a:schemeClr val="bg1"/>
              </a:solidFill>
            </a:endParaRPr>
          </a:p>
          <a:p>
            <a:r>
              <a:rPr lang="en-US" sz="3200" dirty="0" smtClean="0">
                <a:solidFill>
                  <a:schemeClr val="bg1"/>
                </a:solidFill>
              </a:rPr>
              <a:t>In His name, He is present (Matthew 18:20</a:t>
            </a:r>
            <a:r>
              <a:rPr lang="en-US" sz="3200" dirty="0" smtClean="0">
                <a:solidFill>
                  <a:schemeClr val="bg1"/>
                </a:solidFill>
              </a:rPr>
              <a:t>)</a:t>
            </a:r>
          </a:p>
          <a:p>
            <a:endParaRPr lang="en-US" sz="3200" dirty="0" smtClean="0">
              <a:solidFill>
                <a:schemeClr val="bg1"/>
              </a:solidFill>
            </a:endParaRPr>
          </a:p>
          <a:p>
            <a:r>
              <a:rPr lang="en-US" sz="3200" dirty="0" smtClean="0">
                <a:solidFill>
                  <a:schemeClr val="bg1"/>
                </a:solidFill>
              </a:rPr>
              <a:t>In His name, His power is present (1 Corinthians 5:4)</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47800"/>
            <a:ext cx="9144000" cy="584775"/>
          </a:xfrm>
          <a:prstGeom prst="rect">
            <a:avLst/>
          </a:prstGeom>
          <a:noFill/>
        </p:spPr>
        <p:txBody>
          <a:bodyPr wrap="square" rtlCol="0">
            <a:spAutoFit/>
          </a:bodyPr>
          <a:lstStyle/>
          <a:p>
            <a:pPr algn="ctr"/>
            <a:r>
              <a:rPr lang="en-US" sz="3200" dirty="0" smtClean="0">
                <a:solidFill>
                  <a:schemeClr val="bg1"/>
                </a:solidFill>
              </a:rPr>
              <a:t>How should we use the name of Jesus?</a:t>
            </a:r>
            <a:endParaRPr lang="en-US" sz="3200" dirty="0" smtClean="0">
              <a:solidFill>
                <a:schemeClr val="bg1"/>
              </a:solidFill>
            </a:endParaRP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There is forgiveness in His name </a:t>
            </a:r>
          </a:p>
        </p:txBody>
      </p:sp>
      <p:sp>
        <p:nvSpPr>
          <p:cNvPr id="5" name="TextBox 4"/>
          <p:cNvSpPr txBox="1"/>
          <p:nvPr/>
        </p:nvSpPr>
        <p:spPr>
          <a:xfrm>
            <a:off x="0" y="1828800"/>
            <a:ext cx="8991600" cy="3970318"/>
          </a:xfrm>
          <a:prstGeom prst="rect">
            <a:avLst/>
          </a:prstGeom>
          <a:noFill/>
        </p:spPr>
        <p:txBody>
          <a:bodyPr wrap="square" rtlCol="0">
            <a:spAutoFit/>
          </a:bodyPr>
          <a:lstStyle/>
          <a:p>
            <a:r>
              <a:rPr lang="en-US" sz="2800" b="1" dirty="0" smtClean="0">
                <a:solidFill>
                  <a:schemeClr val="bg1"/>
                </a:solidFill>
              </a:rPr>
              <a:t>Luke 24:47</a:t>
            </a:r>
          </a:p>
          <a:p>
            <a:endParaRPr lang="en-US" sz="2800" b="1" dirty="0" smtClean="0">
              <a:solidFill>
                <a:schemeClr val="bg1"/>
              </a:solidFill>
            </a:endParaRPr>
          </a:p>
          <a:p>
            <a:r>
              <a:rPr lang="en-US" sz="2800" b="1" dirty="0" smtClean="0">
                <a:solidFill>
                  <a:schemeClr val="bg1"/>
                </a:solidFill>
              </a:rPr>
              <a:t>Acts </a:t>
            </a:r>
            <a:r>
              <a:rPr lang="en-US" sz="2800" b="1" dirty="0" smtClean="0">
                <a:solidFill>
                  <a:schemeClr val="bg1"/>
                </a:solidFill>
              </a:rPr>
              <a:t>10:43</a:t>
            </a:r>
          </a:p>
          <a:p>
            <a:r>
              <a:rPr lang="en-US" sz="2800" b="1" dirty="0" smtClean="0">
                <a:solidFill>
                  <a:schemeClr val="bg1"/>
                </a:solidFill>
              </a:rPr>
              <a:t>To Him all the prophets witness that, through His name, whoever believes in Him will receive remission of sins." </a:t>
            </a:r>
          </a:p>
          <a:p>
            <a:endParaRPr lang="en-US" sz="2800" b="1" dirty="0" smtClean="0">
              <a:solidFill>
                <a:schemeClr val="bg1"/>
              </a:solidFill>
            </a:endParaRPr>
          </a:p>
          <a:p>
            <a:r>
              <a:rPr lang="en-US" sz="2800" b="1" dirty="0" smtClean="0">
                <a:solidFill>
                  <a:schemeClr val="bg1"/>
                </a:solidFill>
              </a:rPr>
              <a:t>1 John 2:12    </a:t>
            </a:r>
          </a:p>
          <a:p>
            <a:r>
              <a:rPr lang="en-US" sz="2800" b="1" dirty="0" smtClean="0">
                <a:solidFill>
                  <a:schemeClr val="bg1"/>
                </a:solidFill>
              </a:rPr>
              <a:t>I write to you, little children, Because your sins are forgiven you for His name's sake.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990600"/>
            <a:ext cx="8534400" cy="584775"/>
          </a:xfrm>
          <a:prstGeom prst="rect">
            <a:avLst/>
          </a:prstGeom>
          <a:noFill/>
        </p:spPr>
        <p:txBody>
          <a:bodyPr wrap="square" rtlCol="0">
            <a:spAutoFit/>
          </a:bodyPr>
          <a:lstStyle/>
          <a:p>
            <a:r>
              <a:rPr lang="en-US" sz="3200" b="1" dirty="0" smtClean="0">
                <a:solidFill>
                  <a:srgbClr val="FFC000"/>
                </a:solidFill>
              </a:rPr>
              <a:t>Washed, Sanctified, Justified in His name </a:t>
            </a:r>
          </a:p>
        </p:txBody>
      </p:sp>
      <p:sp>
        <p:nvSpPr>
          <p:cNvPr id="5" name="TextBox 4"/>
          <p:cNvSpPr txBox="1"/>
          <p:nvPr/>
        </p:nvSpPr>
        <p:spPr>
          <a:xfrm>
            <a:off x="76200" y="2301657"/>
            <a:ext cx="8991600" cy="1815882"/>
          </a:xfrm>
          <a:prstGeom prst="rect">
            <a:avLst/>
          </a:prstGeom>
          <a:noFill/>
        </p:spPr>
        <p:txBody>
          <a:bodyPr wrap="square" rtlCol="0">
            <a:spAutoFit/>
          </a:bodyPr>
          <a:lstStyle/>
          <a:p>
            <a:r>
              <a:rPr lang="en-US" sz="2800" b="1" dirty="0" smtClean="0">
                <a:solidFill>
                  <a:schemeClr val="bg1"/>
                </a:solidFill>
              </a:rPr>
              <a:t>1 Corinthians 6:11  </a:t>
            </a:r>
          </a:p>
          <a:p>
            <a:r>
              <a:rPr lang="en-US" sz="2800" b="1" dirty="0" smtClean="0">
                <a:solidFill>
                  <a:schemeClr val="bg1"/>
                </a:solidFill>
              </a:rPr>
              <a:t>11 And such were some of you. But you were washed, but you were sanctified, but you were justified in the name of the Lord Jesus and by the Spirit of our God. </a:t>
            </a:r>
          </a:p>
        </p:txBody>
      </p:sp>
      <p:sp>
        <p:nvSpPr>
          <p:cNvPr id="6" name="TextBox 5"/>
          <p:cNvSpPr txBox="1"/>
          <p:nvPr/>
        </p:nvSpPr>
        <p:spPr>
          <a:xfrm>
            <a:off x="1333500" y="1"/>
            <a:ext cx="6477000" cy="646331"/>
          </a:xfrm>
          <a:prstGeom prst="rect">
            <a:avLst/>
          </a:prstGeom>
          <a:noFill/>
        </p:spPr>
        <p:txBody>
          <a:bodyPr wrap="square" rtlCol="0">
            <a:spAutoFit/>
          </a:bodyPr>
          <a:lstStyle/>
          <a:p>
            <a:pPr algn="ctr"/>
            <a:r>
              <a:rPr lang="en-US" sz="3600" b="1" u="sng" dirty="0" smtClean="0">
                <a:solidFill>
                  <a:srgbClr val="FFFF00"/>
                </a:solidFill>
              </a:rPr>
              <a:t>The </a:t>
            </a:r>
            <a:r>
              <a:rPr lang="en-US" sz="3600" b="1" u="sng" dirty="0" smtClean="0">
                <a:solidFill>
                  <a:srgbClr val="FFFF00"/>
                </a:solidFill>
              </a:rPr>
              <a:t>Wonderful Name </a:t>
            </a:r>
            <a:r>
              <a:rPr lang="en-US" sz="3600" b="1" u="sng" dirty="0" smtClean="0">
                <a:solidFill>
                  <a:srgbClr val="FFFF00"/>
                </a:solidFill>
              </a:rPr>
              <a:t>of Jesus</a:t>
            </a:r>
            <a:endParaRPr lang="en-US" sz="3600" b="1" u="sng"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
            <a:ext cx="6477000" cy="646331"/>
          </a:xfrm>
          <a:prstGeom prst="rect">
            <a:avLst/>
          </a:prstGeom>
          <a:noFill/>
        </p:spPr>
        <p:txBody>
          <a:bodyPr wrap="square" rtlCol="0">
            <a:spAutoFit/>
          </a:bodyPr>
          <a:lstStyle/>
          <a:p>
            <a:pPr algn="ctr"/>
            <a:r>
              <a:rPr lang="en-US" sz="3600" b="1" u="sng" dirty="0" smtClean="0">
                <a:solidFill>
                  <a:srgbClr val="FFFF00"/>
                </a:solidFill>
              </a:rPr>
              <a:t>The Name of Jesus</a:t>
            </a:r>
            <a:endParaRPr lang="en-US" sz="3600" b="1" u="sng" dirty="0">
              <a:solidFill>
                <a:srgbClr val="FFFF00"/>
              </a:solidFill>
            </a:endParaRPr>
          </a:p>
        </p:txBody>
      </p:sp>
      <p:sp>
        <p:nvSpPr>
          <p:cNvPr id="3" name="TextBox 2"/>
          <p:cNvSpPr txBox="1"/>
          <p:nvPr/>
        </p:nvSpPr>
        <p:spPr>
          <a:xfrm>
            <a:off x="76200" y="990600"/>
            <a:ext cx="6324600" cy="584775"/>
          </a:xfrm>
          <a:prstGeom prst="rect">
            <a:avLst/>
          </a:prstGeom>
          <a:noFill/>
        </p:spPr>
        <p:txBody>
          <a:bodyPr wrap="square" rtlCol="0">
            <a:spAutoFit/>
          </a:bodyPr>
          <a:lstStyle/>
          <a:p>
            <a:r>
              <a:rPr lang="en-US" sz="3200" b="1" dirty="0" smtClean="0">
                <a:solidFill>
                  <a:srgbClr val="FFC000"/>
                </a:solidFill>
              </a:rPr>
              <a:t>There is salvation in His name</a:t>
            </a:r>
          </a:p>
        </p:txBody>
      </p:sp>
      <p:sp>
        <p:nvSpPr>
          <p:cNvPr id="5" name="TextBox 4"/>
          <p:cNvSpPr txBox="1"/>
          <p:nvPr/>
        </p:nvSpPr>
        <p:spPr>
          <a:xfrm>
            <a:off x="76200" y="2301657"/>
            <a:ext cx="8991600" cy="1384995"/>
          </a:xfrm>
          <a:prstGeom prst="rect">
            <a:avLst/>
          </a:prstGeom>
          <a:noFill/>
        </p:spPr>
        <p:txBody>
          <a:bodyPr wrap="square" rtlCol="0">
            <a:spAutoFit/>
          </a:bodyPr>
          <a:lstStyle/>
          <a:p>
            <a:r>
              <a:rPr lang="en-US" sz="2800" b="1" dirty="0" smtClean="0">
                <a:solidFill>
                  <a:schemeClr val="bg1"/>
                </a:solidFill>
              </a:rPr>
              <a:t>Romans 10:13</a:t>
            </a:r>
          </a:p>
          <a:p>
            <a:r>
              <a:rPr lang="en-US" sz="2800" b="1" dirty="0" smtClean="0">
                <a:solidFill>
                  <a:schemeClr val="bg1"/>
                </a:solidFill>
              </a:rPr>
              <a:t>For "WHOEVER CALLS ON THE NAME OF THE LORD SHALL BE SAVED."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1331</Words>
  <Application>Microsoft Office PowerPoint</Application>
  <PresentationFormat>On-screen Show (4:3)</PresentationFormat>
  <Paragraphs>128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Ashish Raichur</cp:lastModifiedBy>
  <cp:revision>76</cp:revision>
  <dcterms:created xsi:type="dcterms:W3CDTF">2006-08-16T00:00:00Z</dcterms:created>
  <dcterms:modified xsi:type="dcterms:W3CDTF">2015-11-28T00:31:06Z</dcterms:modified>
</cp:coreProperties>
</file>