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5-11-15-Revive-us-Again-Ppt-Header-Part-2.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5-11-15-Revive-us-Again-Ppt-Cover-Part-2.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5016758"/>
          </a:xfrm>
          <a:prstGeom prst="rect">
            <a:avLst/>
          </a:prstGeom>
          <a:noFill/>
        </p:spPr>
        <p:txBody>
          <a:bodyPr wrap="square" rtlCol="0">
            <a:spAutoFit/>
          </a:bodyPr>
          <a:lstStyle/>
          <a:p>
            <a:pPr algn="just"/>
            <a:r>
              <a:rPr lang="en-US" sz="3200" i="1" dirty="0" smtClean="0">
                <a:solidFill>
                  <a:schemeClr val="bg1"/>
                </a:solidFill>
              </a:rPr>
              <a:t>Exodus 33:11-23</a:t>
            </a:r>
          </a:p>
          <a:p>
            <a:pPr algn="just"/>
            <a:r>
              <a:rPr lang="en-US" sz="3200" i="1" dirty="0" smtClean="0">
                <a:solidFill>
                  <a:schemeClr val="bg1"/>
                </a:solidFill>
              </a:rPr>
              <a:t>15 Then he said to Him, "If Your Presence does not go with us, do not bring us up from here. </a:t>
            </a:r>
          </a:p>
          <a:p>
            <a:pPr algn="just"/>
            <a:r>
              <a:rPr lang="en-US" sz="3200" i="1" dirty="0" smtClean="0">
                <a:solidFill>
                  <a:schemeClr val="bg1"/>
                </a:solidFill>
              </a:rPr>
              <a:t>16 For how then will it be known that Your people and I have found grace in Your sight, except You go with us? So we shall be separate, Your people and I, from all the people who are upon the face of the earth." </a:t>
            </a:r>
          </a:p>
          <a:p>
            <a:pPr algn="just"/>
            <a:r>
              <a:rPr lang="en-US" sz="3200" i="1" dirty="0" smtClean="0">
                <a:solidFill>
                  <a:schemeClr val="bg1"/>
                </a:solidFill>
              </a:rPr>
              <a:t>17 So the LORD said to Moses, "I will also do this thing that you have spoken; for you have found grace in My sight, and I know you by name."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4524315"/>
          </a:xfrm>
          <a:prstGeom prst="rect">
            <a:avLst/>
          </a:prstGeom>
          <a:noFill/>
        </p:spPr>
        <p:txBody>
          <a:bodyPr wrap="square" rtlCol="0">
            <a:spAutoFit/>
          </a:bodyPr>
          <a:lstStyle/>
          <a:p>
            <a:pPr algn="just"/>
            <a:r>
              <a:rPr lang="en-US" sz="3200" i="1" dirty="0" smtClean="0">
                <a:solidFill>
                  <a:schemeClr val="bg1"/>
                </a:solidFill>
              </a:rPr>
              <a:t>Exodus 33:11-23</a:t>
            </a:r>
          </a:p>
          <a:p>
            <a:pPr algn="just"/>
            <a:r>
              <a:rPr lang="en-US" sz="3200" i="1" dirty="0" smtClean="0">
                <a:solidFill>
                  <a:schemeClr val="bg1"/>
                </a:solidFill>
              </a:rPr>
              <a:t>18 And he said, "Please, show me Your glory." </a:t>
            </a:r>
          </a:p>
          <a:p>
            <a:pPr algn="just"/>
            <a:r>
              <a:rPr lang="en-US" sz="3200" i="1" dirty="0" smtClean="0">
                <a:solidFill>
                  <a:schemeClr val="bg1"/>
                </a:solidFill>
              </a:rPr>
              <a:t>19 Then He said, "I will make all My goodness pass before you, and I will proclaim the name of the LORD before you. I will be gracious to whom I will be gracious, and I will have compassion on whom I will have compassion." </a:t>
            </a:r>
          </a:p>
          <a:p>
            <a:pPr algn="just"/>
            <a:r>
              <a:rPr lang="en-US" sz="3200" i="1" dirty="0" smtClean="0">
                <a:solidFill>
                  <a:schemeClr val="bg1"/>
                </a:solidFill>
              </a:rPr>
              <a:t>20 But He said, "You cannot see My face; for no man shall see Me, and live</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4031873"/>
          </a:xfrm>
          <a:prstGeom prst="rect">
            <a:avLst/>
          </a:prstGeom>
          <a:noFill/>
        </p:spPr>
        <p:txBody>
          <a:bodyPr wrap="square" rtlCol="0">
            <a:spAutoFit/>
          </a:bodyPr>
          <a:lstStyle/>
          <a:p>
            <a:pPr algn="just"/>
            <a:r>
              <a:rPr lang="en-US" sz="3200" i="1" dirty="0" smtClean="0">
                <a:solidFill>
                  <a:schemeClr val="bg1"/>
                </a:solidFill>
              </a:rPr>
              <a:t>Exodus 33:11-23</a:t>
            </a:r>
          </a:p>
          <a:p>
            <a:pPr algn="just"/>
            <a:r>
              <a:rPr lang="en-US" sz="3200" i="1" dirty="0" smtClean="0">
                <a:solidFill>
                  <a:schemeClr val="bg1"/>
                </a:solidFill>
              </a:rPr>
              <a:t>21 </a:t>
            </a:r>
            <a:r>
              <a:rPr lang="en-US" sz="3200" i="1" dirty="0" smtClean="0">
                <a:solidFill>
                  <a:schemeClr val="bg1"/>
                </a:solidFill>
              </a:rPr>
              <a:t>And the LORD said, "Here is a place by Me, and you shall stand on the rock. </a:t>
            </a:r>
          </a:p>
          <a:p>
            <a:pPr algn="just"/>
            <a:r>
              <a:rPr lang="en-US" sz="3200" i="1" dirty="0" smtClean="0">
                <a:solidFill>
                  <a:schemeClr val="bg1"/>
                </a:solidFill>
              </a:rPr>
              <a:t>22 So it shall be, while My glory passes by, that I will put you in the cleft of the rock, and will cover you with My hand while I pass by. </a:t>
            </a:r>
          </a:p>
          <a:p>
            <a:pPr algn="just"/>
            <a:r>
              <a:rPr lang="en-US" sz="3200" i="1" dirty="0" smtClean="0">
                <a:solidFill>
                  <a:schemeClr val="bg1"/>
                </a:solidFill>
              </a:rPr>
              <a:t>23 Then I will take away My hand, and you shall see My back; but My face shall not be seen."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2308324"/>
          </a:xfrm>
          <a:prstGeom prst="rect">
            <a:avLst/>
          </a:prstGeom>
          <a:noFill/>
        </p:spPr>
        <p:txBody>
          <a:bodyPr wrap="square" rtlCol="0">
            <a:spAutoFit/>
          </a:bodyPr>
          <a:lstStyle/>
          <a:p>
            <a:pPr algn="just"/>
            <a:r>
              <a:rPr lang="en-US" sz="3600" dirty="0" smtClean="0">
                <a:solidFill>
                  <a:schemeClr val="bg1"/>
                </a:solidFill>
              </a:rPr>
              <a:t>The expressions of God's glory:</a:t>
            </a:r>
          </a:p>
          <a:p>
            <a:pPr algn="just"/>
            <a:endParaRPr lang="en-US" sz="3600" dirty="0" smtClean="0">
              <a:solidFill>
                <a:schemeClr val="bg1"/>
              </a:solidFill>
            </a:endParaRPr>
          </a:p>
          <a:p>
            <a:pPr algn="just"/>
            <a:r>
              <a:rPr lang="en-US" sz="3600" i="1" dirty="0" smtClean="0">
                <a:solidFill>
                  <a:schemeClr val="bg1"/>
                </a:solidFill>
              </a:rPr>
              <a:t>#</a:t>
            </a:r>
            <a:r>
              <a:rPr lang="en-US" sz="3600" i="1" dirty="0" smtClean="0">
                <a:solidFill>
                  <a:schemeClr val="bg1"/>
                </a:solidFill>
              </a:rPr>
              <a:t>1, "I will make all My goodness pass before </a:t>
            </a:r>
            <a:r>
              <a:rPr lang="en-US" sz="3600" i="1" dirty="0" smtClean="0">
                <a:solidFill>
                  <a:schemeClr val="bg1"/>
                </a:solidFill>
              </a:rPr>
              <a:t>you”</a:t>
            </a:r>
            <a:endParaRPr lang="en-US" sz="36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2308324"/>
          </a:xfrm>
          <a:prstGeom prst="rect">
            <a:avLst/>
          </a:prstGeom>
          <a:noFill/>
        </p:spPr>
        <p:txBody>
          <a:bodyPr wrap="square" rtlCol="0">
            <a:spAutoFit/>
          </a:bodyPr>
          <a:lstStyle/>
          <a:p>
            <a:pPr algn="just"/>
            <a:r>
              <a:rPr lang="en-US" sz="3600" dirty="0" smtClean="0">
                <a:solidFill>
                  <a:schemeClr val="bg1"/>
                </a:solidFill>
              </a:rPr>
              <a:t>The expressions of God's glory:</a:t>
            </a:r>
          </a:p>
          <a:p>
            <a:pPr algn="just"/>
            <a:endParaRPr lang="en-US" sz="3600" dirty="0" smtClean="0">
              <a:solidFill>
                <a:schemeClr val="bg1"/>
              </a:solidFill>
            </a:endParaRPr>
          </a:p>
          <a:p>
            <a:pPr algn="just"/>
            <a:r>
              <a:rPr lang="en-US" sz="3600" i="1" dirty="0" smtClean="0">
                <a:solidFill>
                  <a:schemeClr val="bg1"/>
                </a:solidFill>
              </a:rPr>
              <a:t>#2, "I will proclaim the name of the LORD before you"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2862322"/>
          </a:xfrm>
          <a:prstGeom prst="rect">
            <a:avLst/>
          </a:prstGeom>
          <a:noFill/>
        </p:spPr>
        <p:txBody>
          <a:bodyPr wrap="square" rtlCol="0">
            <a:spAutoFit/>
          </a:bodyPr>
          <a:lstStyle/>
          <a:p>
            <a:pPr algn="just"/>
            <a:r>
              <a:rPr lang="en-US" sz="3600" dirty="0" smtClean="0">
                <a:solidFill>
                  <a:schemeClr val="bg1"/>
                </a:solidFill>
              </a:rPr>
              <a:t>The expressions of God's glory:</a:t>
            </a:r>
          </a:p>
          <a:p>
            <a:pPr algn="just"/>
            <a:endParaRPr lang="en-US" sz="3600" dirty="0" smtClean="0">
              <a:solidFill>
                <a:schemeClr val="bg1"/>
              </a:solidFill>
            </a:endParaRPr>
          </a:p>
          <a:p>
            <a:pPr algn="just"/>
            <a:r>
              <a:rPr lang="en-US" sz="3600" i="1" dirty="0" smtClean="0">
                <a:solidFill>
                  <a:schemeClr val="bg1"/>
                </a:solidFill>
              </a:rPr>
              <a:t>#3, "I will be gracious to whom I will be gracious, and I will have compassion on whom I will have compassion"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2862322"/>
          </a:xfrm>
          <a:prstGeom prst="rect">
            <a:avLst/>
          </a:prstGeom>
          <a:noFill/>
        </p:spPr>
        <p:txBody>
          <a:bodyPr wrap="square" rtlCol="0">
            <a:spAutoFit/>
          </a:bodyPr>
          <a:lstStyle/>
          <a:p>
            <a:pPr algn="just"/>
            <a:r>
              <a:rPr lang="en-US" sz="3600" dirty="0" smtClean="0">
                <a:solidFill>
                  <a:schemeClr val="bg1"/>
                </a:solidFill>
              </a:rPr>
              <a:t>While my glory passes </a:t>
            </a:r>
            <a:r>
              <a:rPr lang="en-US" sz="3600" dirty="0" smtClean="0">
                <a:solidFill>
                  <a:schemeClr val="bg1"/>
                </a:solidFill>
              </a:rPr>
              <a:t>by:</a:t>
            </a:r>
            <a:endParaRPr lang="en-US" sz="3600" dirty="0" smtClean="0">
              <a:solidFill>
                <a:schemeClr val="bg1"/>
              </a:solidFill>
            </a:endParaRPr>
          </a:p>
          <a:p>
            <a:pPr algn="just"/>
            <a:endParaRPr lang="en-US" sz="3600" dirty="0" smtClean="0">
              <a:solidFill>
                <a:schemeClr val="bg1"/>
              </a:solidFill>
            </a:endParaRPr>
          </a:p>
          <a:p>
            <a:pPr algn="just"/>
            <a:r>
              <a:rPr lang="en-US" sz="3600" dirty="0" smtClean="0">
                <a:solidFill>
                  <a:schemeClr val="bg1"/>
                </a:solidFill>
              </a:rPr>
              <a:t>#1, He EXPOSES us to only the level of glory we can handle, and PROTECTS us from being completely destroyed.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3416320"/>
          </a:xfrm>
          <a:prstGeom prst="rect">
            <a:avLst/>
          </a:prstGeom>
          <a:noFill/>
        </p:spPr>
        <p:txBody>
          <a:bodyPr wrap="square" rtlCol="0">
            <a:spAutoFit/>
          </a:bodyPr>
          <a:lstStyle/>
          <a:p>
            <a:pPr algn="just"/>
            <a:r>
              <a:rPr lang="en-US" sz="3600" dirty="0" smtClean="0">
                <a:solidFill>
                  <a:schemeClr val="bg1"/>
                </a:solidFill>
              </a:rPr>
              <a:t>While my glory passes </a:t>
            </a:r>
            <a:r>
              <a:rPr lang="en-US" sz="3600" dirty="0" smtClean="0">
                <a:solidFill>
                  <a:schemeClr val="bg1"/>
                </a:solidFill>
              </a:rPr>
              <a:t>by:</a:t>
            </a:r>
            <a:endParaRPr lang="en-US" sz="3600" dirty="0" smtClean="0">
              <a:solidFill>
                <a:schemeClr val="bg1"/>
              </a:solidFill>
            </a:endParaRPr>
          </a:p>
          <a:p>
            <a:pPr algn="just"/>
            <a:endParaRPr lang="en-US" sz="3600" dirty="0" smtClean="0">
              <a:solidFill>
                <a:schemeClr val="bg1"/>
              </a:solidFill>
            </a:endParaRPr>
          </a:p>
          <a:p>
            <a:pPr algn="just"/>
            <a:r>
              <a:rPr lang="en-US" sz="3600" dirty="0" smtClean="0">
                <a:solidFill>
                  <a:schemeClr val="bg1"/>
                </a:solidFill>
              </a:rPr>
              <a:t>#2, There are some things He REVEALS and some things He CONCEALS. We will not be able to fully understand or explain everything that God does or reveals during a time of revival.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76400"/>
            <a:ext cx="9144000" cy="5078313"/>
          </a:xfrm>
          <a:prstGeom prst="rect">
            <a:avLst/>
          </a:prstGeom>
          <a:noFill/>
        </p:spPr>
        <p:txBody>
          <a:bodyPr wrap="square" rtlCol="0">
            <a:spAutoFit/>
          </a:bodyPr>
          <a:lstStyle/>
          <a:p>
            <a:pPr algn="ctr"/>
            <a:r>
              <a:rPr lang="en-US" sz="3600" dirty="0" smtClean="0">
                <a:solidFill>
                  <a:schemeClr val="bg1"/>
                </a:solidFill>
              </a:rPr>
              <a:t>Praying for Revival</a:t>
            </a:r>
          </a:p>
          <a:p>
            <a:pPr algn="ctr"/>
            <a:endParaRPr lang="en-US" sz="3600" dirty="0" smtClean="0">
              <a:solidFill>
                <a:schemeClr val="bg1"/>
              </a:solidFill>
            </a:endParaRPr>
          </a:p>
          <a:p>
            <a:pPr algn="ctr"/>
            <a:r>
              <a:rPr lang="en-US" sz="3600" dirty="0" smtClean="0">
                <a:solidFill>
                  <a:schemeClr val="bg1"/>
                </a:solidFill>
              </a:rPr>
              <a:t>Psalm </a:t>
            </a:r>
            <a:r>
              <a:rPr lang="en-US" sz="3600" dirty="0" smtClean="0">
                <a:solidFill>
                  <a:schemeClr val="bg1"/>
                </a:solidFill>
              </a:rPr>
              <a:t>132:13-18</a:t>
            </a:r>
          </a:p>
          <a:p>
            <a:pPr algn="ctr"/>
            <a:r>
              <a:rPr lang="en-US" sz="3600" dirty="0" smtClean="0">
                <a:solidFill>
                  <a:schemeClr val="bg1"/>
                </a:solidFill>
              </a:rPr>
              <a:t>Isaiah 60:1-3</a:t>
            </a:r>
          </a:p>
          <a:p>
            <a:pPr algn="ctr"/>
            <a:r>
              <a:rPr lang="en-US" sz="3600" dirty="0" smtClean="0">
                <a:solidFill>
                  <a:schemeClr val="bg1"/>
                </a:solidFill>
              </a:rPr>
              <a:t>Isaiah 62:1-7</a:t>
            </a:r>
          </a:p>
          <a:p>
            <a:pPr algn="ctr"/>
            <a:r>
              <a:rPr lang="en-US" sz="3600" dirty="0" smtClean="0">
                <a:solidFill>
                  <a:schemeClr val="bg1"/>
                </a:solidFill>
              </a:rPr>
              <a:t>Isaiah 64:1-4</a:t>
            </a:r>
          </a:p>
          <a:p>
            <a:pPr algn="ctr"/>
            <a:r>
              <a:rPr lang="en-US" sz="3600" dirty="0" smtClean="0">
                <a:solidFill>
                  <a:schemeClr val="bg1"/>
                </a:solidFill>
              </a:rPr>
              <a:t>Hosea 6:1-3</a:t>
            </a:r>
          </a:p>
          <a:p>
            <a:pPr algn="ctr"/>
            <a:r>
              <a:rPr lang="en-US" sz="3600" dirty="0" smtClean="0">
                <a:solidFill>
                  <a:schemeClr val="bg1"/>
                </a:solidFill>
              </a:rPr>
              <a:t>Hosea 10:12</a:t>
            </a:r>
          </a:p>
          <a:p>
            <a:pPr algn="ctr"/>
            <a:r>
              <a:rPr lang="en-US" sz="3600" dirty="0" smtClean="0">
                <a:solidFill>
                  <a:schemeClr val="bg1"/>
                </a:solidFill>
              </a:rPr>
              <a:t>Zechariah 10:1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41474"/>
            <a:ext cx="9144000" cy="1754326"/>
          </a:xfrm>
          <a:prstGeom prst="rect">
            <a:avLst/>
          </a:prstGeom>
          <a:noFill/>
        </p:spPr>
        <p:txBody>
          <a:bodyPr wrap="square" rtlCol="0">
            <a:spAutoFit/>
          </a:bodyPr>
          <a:lstStyle/>
          <a:p>
            <a:pPr algn="ctr"/>
            <a:r>
              <a:rPr lang="en-US" sz="3600" dirty="0" smtClean="0">
                <a:solidFill>
                  <a:schemeClr val="bg1"/>
                </a:solidFill>
              </a:rPr>
              <a:t>Every genuine cry for revival is really a cry for God's glory to be revealed, a desperation for the glory of God to be seen upon His people. </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71800"/>
            <a:ext cx="9144000" cy="1569660"/>
          </a:xfrm>
          <a:prstGeom prst="rect">
            <a:avLst/>
          </a:prstGeom>
          <a:noFill/>
        </p:spPr>
        <p:txBody>
          <a:bodyPr wrap="square" rtlCol="0">
            <a:spAutoFit/>
          </a:bodyPr>
          <a:lstStyle/>
          <a:p>
            <a:pPr algn="just"/>
            <a:r>
              <a:rPr lang="en-US" sz="3200" i="1" dirty="0" smtClean="0">
                <a:solidFill>
                  <a:schemeClr val="bg1"/>
                </a:solidFill>
              </a:rPr>
              <a:t>Psalm 85:6  </a:t>
            </a:r>
            <a:endParaRPr lang="en-US" sz="3200" i="1" dirty="0" smtClean="0">
              <a:solidFill>
                <a:schemeClr val="bg1"/>
              </a:solidFill>
            </a:endParaRPr>
          </a:p>
          <a:p>
            <a:pPr algn="just"/>
            <a:r>
              <a:rPr lang="en-US" sz="3200" i="1" dirty="0" smtClean="0">
                <a:solidFill>
                  <a:schemeClr val="bg1"/>
                </a:solidFill>
              </a:rPr>
              <a:t>Will </a:t>
            </a:r>
            <a:r>
              <a:rPr lang="en-US" sz="3200" i="1" dirty="0" smtClean="0">
                <a:solidFill>
                  <a:schemeClr val="bg1"/>
                </a:solidFill>
              </a:rPr>
              <a:t>You not revive us again, That Your people may rejoice in You?</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68476"/>
            <a:ext cx="9144000" cy="2308324"/>
          </a:xfrm>
          <a:prstGeom prst="rect">
            <a:avLst/>
          </a:prstGeom>
          <a:noFill/>
        </p:spPr>
        <p:txBody>
          <a:bodyPr wrap="square" rtlCol="0">
            <a:spAutoFit/>
          </a:bodyPr>
          <a:lstStyle/>
          <a:p>
            <a:pPr algn="ctr"/>
            <a:endParaRPr lang="en-US" sz="3600" dirty="0" smtClean="0">
              <a:solidFill>
                <a:schemeClr val="bg1"/>
              </a:solidFill>
            </a:endParaRPr>
          </a:p>
          <a:p>
            <a:pPr algn="ctr"/>
            <a:r>
              <a:rPr lang="en-US" sz="3600" dirty="0" smtClean="0">
                <a:solidFill>
                  <a:schemeClr val="bg1"/>
                </a:solidFill>
              </a:rPr>
              <a:t>Will you raise up a fervent cry for more of Him, more of His Presence and Power, for more of His glory, amongst us?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95600"/>
            <a:ext cx="9144000" cy="2308324"/>
          </a:xfrm>
          <a:prstGeom prst="rect">
            <a:avLst/>
          </a:prstGeom>
          <a:noFill/>
        </p:spPr>
        <p:txBody>
          <a:bodyPr wrap="square" rtlCol="0">
            <a:spAutoFit/>
          </a:bodyPr>
          <a:lstStyle/>
          <a:p>
            <a:pPr algn="ctr"/>
            <a:r>
              <a:rPr lang="en-US" sz="3600" dirty="0" smtClean="0">
                <a:solidFill>
                  <a:schemeClr val="bg1"/>
                </a:solidFill>
              </a:rPr>
              <a:t>Every genuine cry for revival </a:t>
            </a:r>
            <a:endParaRPr lang="en-US" sz="3600" dirty="0" smtClean="0">
              <a:solidFill>
                <a:schemeClr val="bg1"/>
              </a:solidFill>
            </a:endParaRPr>
          </a:p>
          <a:p>
            <a:pPr algn="ctr"/>
            <a:r>
              <a:rPr lang="en-US" sz="3600" dirty="0" smtClean="0">
                <a:solidFill>
                  <a:schemeClr val="bg1"/>
                </a:solidFill>
              </a:rPr>
              <a:t>is </a:t>
            </a:r>
            <a:r>
              <a:rPr lang="en-US" sz="3600" dirty="0" smtClean="0">
                <a:solidFill>
                  <a:schemeClr val="bg1"/>
                </a:solidFill>
              </a:rPr>
              <a:t>really a cry for God's glory to be revealed, </a:t>
            </a:r>
            <a:endParaRPr lang="en-US" sz="3600" dirty="0" smtClean="0">
              <a:solidFill>
                <a:schemeClr val="bg1"/>
              </a:solidFill>
            </a:endParaRPr>
          </a:p>
          <a:p>
            <a:pPr algn="ctr"/>
            <a:r>
              <a:rPr lang="en-US" sz="3600" dirty="0" smtClean="0">
                <a:solidFill>
                  <a:schemeClr val="bg1"/>
                </a:solidFill>
              </a:rPr>
              <a:t>a </a:t>
            </a:r>
            <a:r>
              <a:rPr lang="en-US" sz="3600" dirty="0" smtClean="0">
                <a:solidFill>
                  <a:schemeClr val="bg1"/>
                </a:solidFill>
              </a:rPr>
              <a:t>desperation for the glory of God </a:t>
            </a:r>
            <a:endParaRPr lang="en-US" sz="3600" dirty="0" smtClean="0">
              <a:solidFill>
                <a:schemeClr val="bg1"/>
              </a:solidFill>
            </a:endParaRPr>
          </a:p>
          <a:p>
            <a:pPr algn="ctr"/>
            <a:r>
              <a:rPr lang="en-US" sz="3600" dirty="0" smtClean="0">
                <a:solidFill>
                  <a:schemeClr val="bg1"/>
                </a:solidFill>
              </a:rPr>
              <a:t>to </a:t>
            </a:r>
            <a:r>
              <a:rPr lang="en-US" sz="3600" dirty="0" smtClean="0">
                <a:solidFill>
                  <a:schemeClr val="bg1"/>
                </a:solidFill>
              </a:rPr>
              <a:t>be seen upon His people.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95600"/>
            <a:ext cx="9144000" cy="1569660"/>
          </a:xfrm>
          <a:prstGeom prst="rect">
            <a:avLst/>
          </a:prstGeom>
          <a:noFill/>
        </p:spPr>
        <p:txBody>
          <a:bodyPr wrap="square" rtlCol="0">
            <a:spAutoFit/>
          </a:bodyPr>
          <a:lstStyle/>
          <a:p>
            <a:pPr algn="just"/>
            <a:r>
              <a:rPr lang="en-US" sz="3200" i="1" dirty="0" smtClean="0">
                <a:solidFill>
                  <a:schemeClr val="bg1"/>
                </a:solidFill>
              </a:rPr>
              <a:t>Habakkuk 2:14  </a:t>
            </a:r>
          </a:p>
          <a:p>
            <a:pPr algn="just"/>
            <a:r>
              <a:rPr lang="en-US" sz="3200" i="1" dirty="0" smtClean="0">
                <a:solidFill>
                  <a:schemeClr val="bg1"/>
                </a:solidFill>
              </a:rPr>
              <a:t>For the earth will be filled With the knowledge of the glory of the LORD, As the waters cover the sea.</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62200"/>
            <a:ext cx="9144000" cy="4031873"/>
          </a:xfrm>
          <a:prstGeom prst="rect">
            <a:avLst/>
          </a:prstGeom>
          <a:noFill/>
        </p:spPr>
        <p:txBody>
          <a:bodyPr wrap="square" rtlCol="0">
            <a:spAutoFit/>
          </a:bodyPr>
          <a:lstStyle/>
          <a:p>
            <a:pPr algn="just"/>
            <a:r>
              <a:rPr lang="en-US" sz="3200" i="1" dirty="0" smtClean="0">
                <a:solidFill>
                  <a:schemeClr val="bg1"/>
                </a:solidFill>
              </a:rPr>
              <a:t>Isaiah 60:1-3</a:t>
            </a:r>
          </a:p>
          <a:p>
            <a:pPr algn="just"/>
            <a:r>
              <a:rPr lang="en-US" sz="3200" i="1" dirty="0" smtClean="0">
                <a:solidFill>
                  <a:schemeClr val="bg1"/>
                </a:solidFill>
              </a:rPr>
              <a:t>1 Arise, shine; For your light has come! And the glory of the LORD is risen upon you. </a:t>
            </a:r>
          </a:p>
          <a:p>
            <a:pPr algn="just"/>
            <a:r>
              <a:rPr lang="en-US" sz="3200" i="1" dirty="0" smtClean="0">
                <a:solidFill>
                  <a:schemeClr val="bg1"/>
                </a:solidFill>
              </a:rPr>
              <a:t>2 For behold, the darkness shall cover the earth, And deep darkness the people; But the LORD will arise over you, And His glory will be seen upon you. </a:t>
            </a:r>
          </a:p>
          <a:p>
            <a:pPr algn="just"/>
            <a:r>
              <a:rPr lang="en-US" sz="3200" i="1" dirty="0" smtClean="0">
                <a:solidFill>
                  <a:schemeClr val="bg1"/>
                </a:solidFill>
              </a:rPr>
              <a:t>3 The Gentiles shall come to your light, And kings to the brightness of your rising.</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62200"/>
            <a:ext cx="9144000" cy="3046988"/>
          </a:xfrm>
          <a:prstGeom prst="rect">
            <a:avLst/>
          </a:prstGeom>
          <a:noFill/>
        </p:spPr>
        <p:txBody>
          <a:bodyPr wrap="square" rtlCol="0">
            <a:spAutoFit/>
          </a:bodyPr>
          <a:lstStyle/>
          <a:p>
            <a:pPr algn="just"/>
            <a:r>
              <a:rPr lang="en-US" sz="3200" i="1" dirty="0" smtClean="0">
                <a:solidFill>
                  <a:schemeClr val="bg1"/>
                </a:solidFill>
              </a:rPr>
              <a:t>Psalm 63:1-2 (A psalm of David)</a:t>
            </a:r>
          </a:p>
          <a:p>
            <a:pPr algn="just"/>
            <a:r>
              <a:rPr lang="en-US" sz="3200" i="1" dirty="0" smtClean="0">
                <a:solidFill>
                  <a:schemeClr val="bg1"/>
                </a:solidFill>
              </a:rPr>
              <a:t>1 O God, You are my God; Early will I seek You; My soul thirsts for You; My flesh longs for You In a dry and thirsty land Where there is no water. </a:t>
            </a:r>
          </a:p>
          <a:p>
            <a:pPr algn="just"/>
            <a:r>
              <a:rPr lang="en-US" sz="3200" i="1" dirty="0" smtClean="0">
                <a:solidFill>
                  <a:schemeClr val="bg1"/>
                </a:solidFill>
              </a:rPr>
              <a:t>2 So I have looked for You in the sanctuary, To see Your power and Your glory.</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62200"/>
            <a:ext cx="9144000" cy="1200329"/>
          </a:xfrm>
          <a:prstGeom prst="rect">
            <a:avLst/>
          </a:prstGeom>
          <a:noFill/>
        </p:spPr>
        <p:txBody>
          <a:bodyPr wrap="square" rtlCol="0">
            <a:spAutoFit/>
          </a:bodyPr>
          <a:lstStyle/>
          <a:p>
            <a:pPr algn="ctr"/>
            <a:r>
              <a:rPr lang="en-US" sz="3600" dirty="0" smtClean="0">
                <a:solidFill>
                  <a:schemeClr val="bg1"/>
                </a:solidFill>
              </a:rPr>
              <a:t>What does a manifestation of </a:t>
            </a:r>
            <a:endParaRPr lang="en-US" sz="3600" dirty="0" smtClean="0">
              <a:solidFill>
                <a:schemeClr val="bg1"/>
              </a:solidFill>
            </a:endParaRPr>
          </a:p>
          <a:p>
            <a:pPr algn="ctr"/>
            <a:r>
              <a:rPr lang="en-US" sz="3600" dirty="0" smtClean="0">
                <a:solidFill>
                  <a:schemeClr val="bg1"/>
                </a:solidFill>
              </a:rPr>
              <a:t>God's </a:t>
            </a:r>
            <a:r>
              <a:rPr lang="en-US" sz="3600" dirty="0" smtClean="0">
                <a:solidFill>
                  <a:schemeClr val="bg1"/>
                </a:solidFill>
              </a:rPr>
              <a:t>glory look like?</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0"/>
            <a:ext cx="9144000" cy="5016758"/>
          </a:xfrm>
          <a:prstGeom prst="rect">
            <a:avLst/>
          </a:prstGeom>
          <a:noFill/>
        </p:spPr>
        <p:txBody>
          <a:bodyPr wrap="square" rtlCol="0">
            <a:spAutoFit/>
          </a:bodyPr>
          <a:lstStyle/>
          <a:p>
            <a:pPr algn="just"/>
            <a:r>
              <a:rPr lang="en-US" sz="3200" i="1" dirty="0" smtClean="0">
                <a:solidFill>
                  <a:schemeClr val="bg1"/>
                </a:solidFill>
              </a:rPr>
              <a:t>Exodus 33:11-23</a:t>
            </a:r>
          </a:p>
          <a:p>
            <a:pPr algn="just"/>
            <a:r>
              <a:rPr lang="en-US" sz="3200" i="1" dirty="0" smtClean="0">
                <a:solidFill>
                  <a:schemeClr val="bg1"/>
                </a:solidFill>
              </a:rPr>
              <a:t>11 So the LORD spoke to Moses face to face, as a man speaks to his friend. And he would return to the camp, but his servant Joshua the son of Nun, a young man, did not depart from the tabernacle. </a:t>
            </a:r>
          </a:p>
          <a:p>
            <a:pPr algn="just"/>
            <a:r>
              <a:rPr lang="en-US" sz="3200" i="1" dirty="0" smtClean="0">
                <a:solidFill>
                  <a:schemeClr val="bg1"/>
                </a:solidFill>
              </a:rPr>
              <a:t>12 Then Moses said to the LORD, "See, You say to me, 'Bring up this people.' But You have not let me know whom You will send with me. Yet You have said, 'I know you by name, and you have also found grace in My sight</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362200"/>
            <a:ext cx="9144000" cy="3539430"/>
          </a:xfrm>
          <a:prstGeom prst="rect">
            <a:avLst/>
          </a:prstGeom>
          <a:noFill/>
        </p:spPr>
        <p:txBody>
          <a:bodyPr wrap="square" rtlCol="0">
            <a:spAutoFit/>
          </a:bodyPr>
          <a:lstStyle/>
          <a:p>
            <a:pPr algn="just"/>
            <a:r>
              <a:rPr lang="en-US" sz="3200" i="1" dirty="0" smtClean="0">
                <a:solidFill>
                  <a:schemeClr val="bg1"/>
                </a:solidFill>
              </a:rPr>
              <a:t>Exodus 33:11-23</a:t>
            </a:r>
          </a:p>
          <a:p>
            <a:pPr algn="just"/>
            <a:r>
              <a:rPr lang="en-US" sz="3200" i="1" dirty="0" smtClean="0">
                <a:solidFill>
                  <a:schemeClr val="bg1"/>
                </a:solidFill>
              </a:rPr>
              <a:t>13 </a:t>
            </a:r>
            <a:r>
              <a:rPr lang="en-US" sz="3200" i="1" dirty="0" smtClean="0">
                <a:solidFill>
                  <a:schemeClr val="bg1"/>
                </a:solidFill>
              </a:rPr>
              <a:t>Now therefore, I pray, if I have found grace in Your sight, show me now Your way, that I may know You and that I may find grace in Your sight. And consider that this nation is Your people." </a:t>
            </a:r>
          </a:p>
          <a:p>
            <a:pPr algn="just"/>
            <a:r>
              <a:rPr lang="en-US" sz="3200" i="1" dirty="0" smtClean="0">
                <a:solidFill>
                  <a:schemeClr val="bg1"/>
                </a:solidFill>
              </a:rPr>
              <a:t>14 And He said, "My Presence will go with you, and I will give you rest."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903</Words>
  <Application>Microsoft Office PowerPoint</Application>
  <PresentationFormat>On-screen Show (4:3)</PresentationFormat>
  <Paragraphs>62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40</cp:revision>
  <dcterms:created xsi:type="dcterms:W3CDTF">2006-08-16T00:00:00Z</dcterms:created>
  <dcterms:modified xsi:type="dcterms:W3CDTF">2015-11-14T06:09:15Z</dcterms:modified>
</cp:coreProperties>
</file>