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5" r:id="rId6"/>
    <p:sldId id="259" r:id="rId7"/>
    <p:sldId id="260" r:id="rId8"/>
    <p:sldId id="261" r:id="rId9"/>
    <p:sldId id="262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20F2-DA3A-4EBB-BD39-CAD884E08DFB}" type="datetimeFigureOut">
              <a:rPr lang="en-IN" smtClean="0"/>
              <a:t>18-08-2015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6C86-6F28-4CAC-AA31-7E448E18B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790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20F2-DA3A-4EBB-BD39-CAD884E08DFB}" type="datetimeFigureOut">
              <a:rPr lang="en-IN" smtClean="0"/>
              <a:t>18-08-2015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6C86-6F28-4CAC-AA31-7E448E18B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121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20F2-DA3A-4EBB-BD39-CAD884E08DFB}" type="datetimeFigureOut">
              <a:rPr lang="en-IN" smtClean="0"/>
              <a:t>18-08-2015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6C86-6F28-4CAC-AA31-7E448E18B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782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20F2-DA3A-4EBB-BD39-CAD884E08DFB}" type="datetimeFigureOut">
              <a:rPr lang="en-IN" smtClean="0"/>
              <a:t>18-08-2015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6C86-6F28-4CAC-AA31-7E448E18B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642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20F2-DA3A-4EBB-BD39-CAD884E08DFB}" type="datetimeFigureOut">
              <a:rPr lang="en-IN" smtClean="0"/>
              <a:t>18-08-2015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6C86-6F28-4CAC-AA31-7E448E18B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045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20F2-DA3A-4EBB-BD39-CAD884E08DFB}" type="datetimeFigureOut">
              <a:rPr lang="en-IN" smtClean="0"/>
              <a:t>18-08-2015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6C86-6F28-4CAC-AA31-7E448E18B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009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20F2-DA3A-4EBB-BD39-CAD884E08DFB}" type="datetimeFigureOut">
              <a:rPr lang="en-IN" smtClean="0"/>
              <a:t>18-08-2015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6C86-6F28-4CAC-AA31-7E448E18B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78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20F2-DA3A-4EBB-BD39-CAD884E08DFB}" type="datetimeFigureOut">
              <a:rPr lang="en-IN" smtClean="0"/>
              <a:t>18-08-2015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6C86-6F28-4CAC-AA31-7E448E18B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859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20F2-DA3A-4EBB-BD39-CAD884E08DFB}" type="datetimeFigureOut">
              <a:rPr lang="en-IN" smtClean="0"/>
              <a:t>18-08-2015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6C86-6F28-4CAC-AA31-7E448E18B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421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20F2-DA3A-4EBB-BD39-CAD884E08DFB}" type="datetimeFigureOut">
              <a:rPr lang="en-IN" smtClean="0"/>
              <a:t>18-08-2015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6C86-6F28-4CAC-AA31-7E448E18B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72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20F2-DA3A-4EBB-BD39-CAD884E08DFB}" type="datetimeFigureOut">
              <a:rPr lang="en-IN" smtClean="0"/>
              <a:t>18-08-2015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A6C86-6F28-4CAC-AA31-7E448E18B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549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B20F2-DA3A-4EBB-BD39-CAD884E08DFB}" type="datetimeFigureOut">
              <a:rPr lang="en-IN" smtClean="0"/>
              <a:t>18-08-2015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A6C86-6F28-4CAC-AA31-7E448E18B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758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28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63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" y="0"/>
            <a:ext cx="9140374" cy="1374626"/>
          </a:xfrm>
        </p:spPr>
      </p:pic>
      <p:sp>
        <p:nvSpPr>
          <p:cNvPr id="6" name="TextBox 5"/>
          <p:cNvSpPr txBox="1"/>
          <p:nvPr/>
        </p:nvSpPr>
        <p:spPr>
          <a:xfrm>
            <a:off x="755576" y="2780928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Psalms 139:16 Your eyes saw my substance, being yet unformed. And in Your book they all were written, the days fashioned for me, when as yet there were none of </a:t>
            </a:r>
            <a:r>
              <a:rPr lang="en-IN" sz="2400" b="1" dirty="0" smtClean="0"/>
              <a:t>them</a:t>
            </a:r>
          </a:p>
          <a:p>
            <a:endParaRPr lang="en-IN" sz="2400" b="1" dirty="0" smtClean="0"/>
          </a:p>
          <a:p>
            <a:endParaRPr lang="en-IN" sz="2400" b="1" dirty="0"/>
          </a:p>
          <a:p>
            <a:r>
              <a:rPr lang="en-IN" sz="2400" b="1" dirty="0"/>
              <a:t>Ephesians 2:10 For we are His workmanship, created in Christ Jesus for good works, which God prepared beforehand that we should walk in them</a:t>
            </a:r>
          </a:p>
          <a:p>
            <a:endParaRPr lang="en-IN" sz="2400" b="1" dirty="0"/>
          </a:p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1612425"/>
            <a:ext cx="51845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/>
              <a:t>God’s plan for us</a:t>
            </a:r>
            <a:endParaRPr lang="en-IN" sz="4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65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" y="0"/>
            <a:ext cx="9140374" cy="1374626"/>
          </a:xfrm>
        </p:spPr>
      </p:pic>
      <p:sp>
        <p:nvSpPr>
          <p:cNvPr id="5" name="TextBox 4"/>
          <p:cNvSpPr txBox="1"/>
          <p:nvPr/>
        </p:nvSpPr>
        <p:spPr>
          <a:xfrm>
            <a:off x="755576" y="3212976"/>
            <a:ext cx="78488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There </a:t>
            </a:r>
            <a:r>
              <a:rPr lang="en-IN" sz="2400" b="1" dirty="0"/>
              <a:t>are places that God wants you to go to; people He wants you to touch; lives He wants you to impact; things He wants you to accomplish; cities to transform, nations to shake!</a:t>
            </a:r>
          </a:p>
          <a:p>
            <a:endParaRPr lang="en-IN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198884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 smtClean="0"/>
              <a:t>God’s plan for You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23014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" y="0"/>
            <a:ext cx="9140374" cy="1374626"/>
          </a:xfrm>
        </p:spPr>
      </p:pic>
      <p:sp>
        <p:nvSpPr>
          <p:cNvPr id="6" name="TextBox 5"/>
          <p:cNvSpPr txBox="1"/>
          <p:nvPr/>
        </p:nvSpPr>
        <p:spPr>
          <a:xfrm>
            <a:off x="755576" y="2780928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Jeremiah 29:11 For I know the thoughts that I think toward, says the LORD, </a:t>
            </a:r>
            <a:r>
              <a:rPr lang="en-IN" sz="2400" b="1" dirty="0" smtClean="0"/>
              <a:t>thoughts </a:t>
            </a:r>
            <a:r>
              <a:rPr lang="en-IN" sz="2400" b="1" dirty="0"/>
              <a:t>of peace (Heb. peace ‘shalom’) and not of evil, to give you a future and a hope and not of </a:t>
            </a:r>
            <a:r>
              <a:rPr lang="en-IN" sz="2400" b="1" dirty="0" smtClean="0"/>
              <a:t>evil</a:t>
            </a:r>
            <a:endParaRPr lang="en-IN" sz="2400" b="1" dirty="0"/>
          </a:p>
          <a:p>
            <a:endParaRPr lang="en-IN" sz="2400" b="1" dirty="0"/>
          </a:p>
          <a:p>
            <a:r>
              <a:rPr lang="en-IN" sz="2400" b="1" dirty="0" smtClean="0"/>
              <a:t>Romans </a:t>
            </a:r>
            <a:r>
              <a:rPr lang="en-IN" sz="2400" b="1" dirty="0"/>
              <a:t>8:28 And we know that all things work together for good to those who love God, </a:t>
            </a:r>
            <a:r>
              <a:rPr lang="en-IN" sz="2400" b="1" dirty="0" smtClean="0"/>
              <a:t>to </a:t>
            </a:r>
            <a:r>
              <a:rPr lang="en-IN" sz="2400" b="1" dirty="0"/>
              <a:t>those who are the called according to His </a:t>
            </a:r>
            <a:r>
              <a:rPr lang="en-IN" sz="2400" b="1" dirty="0" smtClean="0"/>
              <a:t>purpose</a:t>
            </a:r>
            <a:endParaRPr lang="en-IN" sz="2400" b="1" dirty="0"/>
          </a:p>
          <a:p>
            <a:endParaRPr lang="en-I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1612425"/>
            <a:ext cx="64087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/>
              <a:t>God’s </a:t>
            </a:r>
            <a:r>
              <a:rPr lang="en-IN" sz="4000" b="1" dirty="0" smtClean="0"/>
              <a:t>plans are always good</a:t>
            </a:r>
            <a:endParaRPr lang="en-IN" sz="4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484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" y="0"/>
            <a:ext cx="9140374" cy="1374626"/>
          </a:xfrm>
        </p:spPr>
      </p:pic>
      <p:sp>
        <p:nvSpPr>
          <p:cNvPr id="6" name="TextBox 5"/>
          <p:cNvSpPr txBox="1"/>
          <p:nvPr/>
        </p:nvSpPr>
        <p:spPr>
          <a:xfrm>
            <a:off x="755576" y="2780928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Isaiah </a:t>
            </a:r>
            <a:r>
              <a:rPr lang="en-IN" sz="2400" b="1" dirty="0"/>
              <a:t>5:20 Woe to those who call evil good, and good evil;</a:t>
            </a:r>
            <a:br>
              <a:rPr lang="en-IN" sz="2400" b="1" dirty="0"/>
            </a:br>
            <a:r>
              <a:rPr lang="en-IN" sz="2400" b="1" dirty="0"/>
              <a:t>Who put darkness for light, and light for darkness;</a:t>
            </a:r>
            <a:br>
              <a:rPr lang="en-IN" sz="2400" b="1" dirty="0"/>
            </a:br>
            <a:r>
              <a:rPr lang="en-IN" sz="2400" b="1" dirty="0"/>
              <a:t>Who put bitter for sweet, and sweet for bitter!</a:t>
            </a:r>
          </a:p>
          <a:p>
            <a:endParaRPr lang="en-I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1612425"/>
            <a:ext cx="64087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/>
              <a:t>God’s </a:t>
            </a:r>
            <a:r>
              <a:rPr lang="en-IN" sz="4000" b="1" dirty="0" smtClean="0"/>
              <a:t>good Vs. Our good</a:t>
            </a:r>
            <a:endParaRPr lang="en-IN" sz="4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55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" y="0"/>
            <a:ext cx="9140374" cy="1374626"/>
          </a:xfrm>
        </p:spPr>
      </p:pic>
      <p:sp>
        <p:nvSpPr>
          <p:cNvPr id="3" name="TextBox 2"/>
          <p:cNvSpPr txBox="1"/>
          <p:nvPr/>
        </p:nvSpPr>
        <p:spPr>
          <a:xfrm>
            <a:off x="1979712" y="2060848"/>
            <a:ext cx="5290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 smtClean="0"/>
              <a:t>My personal experience</a:t>
            </a:r>
            <a:endParaRPr lang="en-IN" sz="4000" b="1" dirty="0"/>
          </a:p>
        </p:txBody>
      </p:sp>
    </p:spTree>
    <p:extLst>
      <p:ext uri="{BB962C8B-B14F-4D97-AF65-F5344CB8AC3E}">
        <p14:creationId xmlns:p14="http://schemas.microsoft.com/office/powerpoint/2010/main" val="23014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" y="0"/>
            <a:ext cx="9140374" cy="1374626"/>
          </a:xfrm>
        </p:spPr>
      </p:pic>
      <p:sp>
        <p:nvSpPr>
          <p:cNvPr id="3" name="TextBox 2"/>
          <p:cNvSpPr txBox="1"/>
          <p:nvPr/>
        </p:nvSpPr>
        <p:spPr>
          <a:xfrm>
            <a:off x="1507348" y="3212976"/>
            <a:ext cx="56886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Walk with God</a:t>
            </a:r>
          </a:p>
          <a:p>
            <a:r>
              <a:rPr lang="en-IN" sz="2400" b="1" dirty="0" smtClean="0"/>
              <a:t>Education</a:t>
            </a:r>
          </a:p>
          <a:p>
            <a:r>
              <a:rPr lang="en-IN" sz="2400" b="1" dirty="0" smtClean="0"/>
              <a:t>Work</a:t>
            </a:r>
          </a:p>
          <a:p>
            <a:r>
              <a:rPr lang="en-IN" sz="2400" b="1" dirty="0" smtClean="0"/>
              <a:t>Ministry</a:t>
            </a:r>
          </a:p>
          <a:p>
            <a:r>
              <a:rPr lang="en-IN" sz="2400" b="1" dirty="0" smtClean="0"/>
              <a:t>Family</a:t>
            </a:r>
          </a:p>
          <a:p>
            <a:r>
              <a:rPr lang="en-IN" sz="2400" b="1" dirty="0" smtClean="0"/>
              <a:t>Friendships</a:t>
            </a:r>
          </a:p>
          <a:p>
            <a:r>
              <a:rPr lang="en-IN" sz="2400" b="1" dirty="0" smtClean="0"/>
              <a:t>Personality development</a:t>
            </a:r>
            <a:endParaRPr lang="en-IN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184482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Setting Priorities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23014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" y="0"/>
            <a:ext cx="9140374" cy="1374626"/>
          </a:xfrm>
        </p:spPr>
      </p:pic>
      <p:sp>
        <p:nvSpPr>
          <p:cNvPr id="3" name="TextBox 2"/>
          <p:cNvSpPr txBox="1"/>
          <p:nvPr/>
        </p:nvSpPr>
        <p:spPr>
          <a:xfrm>
            <a:off x="827584" y="2492896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What are the dreams and desires the Lord has given to you</a:t>
            </a:r>
            <a:r>
              <a:rPr lang="en-IN" sz="2400" b="1" dirty="0" smtClean="0"/>
              <a:t>?</a:t>
            </a:r>
          </a:p>
          <a:p>
            <a:endParaRPr lang="en-IN" sz="2400" b="1" dirty="0" smtClean="0"/>
          </a:p>
          <a:p>
            <a:endParaRPr lang="en-IN" sz="2400" b="1" dirty="0"/>
          </a:p>
          <a:p>
            <a:r>
              <a:rPr lang="en-IN" sz="2400" b="1" dirty="0"/>
              <a:t>What is the legacy that you want to leave before your life ends? </a:t>
            </a:r>
            <a:endParaRPr lang="en-IN" sz="2400" b="1" dirty="0" smtClean="0"/>
          </a:p>
          <a:p>
            <a:endParaRPr lang="en-IN" sz="2400" b="1" dirty="0"/>
          </a:p>
          <a:p>
            <a:endParaRPr lang="en-IN" sz="2400" b="1" dirty="0" smtClean="0"/>
          </a:p>
          <a:p>
            <a:r>
              <a:rPr lang="en-IN" sz="2400" b="1" dirty="0" smtClean="0"/>
              <a:t>What </a:t>
            </a:r>
            <a:r>
              <a:rPr lang="en-IN" sz="2400" b="1" dirty="0"/>
              <a:t>do you want to be known for?</a:t>
            </a:r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3014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" y="0"/>
            <a:ext cx="9140374" cy="1374626"/>
          </a:xfrm>
        </p:spPr>
      </p:pic>
      <p:sp>
        <p:nvSpPr>
          <p:cNvPr id="3" name="TextBox 2"/>
          <p:cNvSpPr txBox="1"/>
          <p:nvPr/>
        </p:nvSpPr>
        <p:spPr>
          <a:xfrm>
            <a:off x="3203848" y="2348880"/>
            <a:ext cx="3516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Kindly pick up a copy or read online</a:t>
            </a:r>
          </a:p>
          <a:p>
            <a:endParaRPr lang="en-IN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3935" y="-459432"/>
            <a:ext cx="13871371" cy="77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4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252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Raj</dc:creator>
  <cp:lastModifiedBy>Brian Raj</cp:lastModifiedBy>
  <cp:revision>10</cp:revision>
  <dcterms:created xsi:type="dcterms:W3CDTF">2015-08-15T12:07:56Z</dcterms:created>
  <dcterms:modified xsi:type="dcterms:W3CDTF">2015-08-18T04:30:58Z</dcterms:modified>
</cp:coreProperties>
</file>