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2015-04-19-Laborers-in-His-harvest-Ppt-Header-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5-04-19-Laborers-in-His-harvest-Ppt-Cover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57400"/>
            <a:ext cx="9144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John 4:35-38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35 Do you not say, 'There are still four months and then comes the harvest'? Behold, I say to you, lift up your eyes and look at the fields, for they are already white for harvest!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36 And he who reaps receives wages, and gathers fruit for eternal life, that both he who sows and he who reaps may rejoice together.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574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John 4:35-38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37 </a:t>
            </a:r>
            <a:r>
              <a:rPr lang="en-US" sz="3200" i="1" dirty="0" smtClean="0">
                <a:solidFill>
                  <a:schemeClr val="bg1"/>
                </a:solidFill>
              </a:rPr>
              <a:t>For in this the saying is true: 'One sows and another reaps.'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38 I sent you to reap that for which you have not labored; others have labored, and you have entered into their labors."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57400"/>
            <a:ext cx="9144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1 Corinthians 3:5-9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5 Who then is Paul, and who is </a:t>
            </a:r>
            <a:r>
              <a:rPr lang="en-US" sz="3200" i="1" dirty="0" err="1" smtClean="0">
                <a:solidFill>
                  <a:schemeClr val="bg1"/>
                </a:solidFill>
              </a:rPr>
              <a:t>Apollos</a:t>
            </a:r>
            <a:r>
              <a:rPr lang="en-US" sz="3200" i="1" dirty="0" smtClean="0">
                <a:solidFill>
                  <a:schemeClr val="bg1"/>
                </a:solidFill>
              </a:rPr>
              <a:t>, but ministers through whom you believed, as the Lord gave to each one?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6 I planted, </a:t>
            </a:r>
            <a:r>
              <a:rPr lang="en-US" sz="3200" i="1" dirty="0" err="1" smtClean="0">
                <a:solidFill>
                  <a:schemeClr val="bg1"/>
                </a:solidFill>
              </a:rPr>
              <a:t>Apollos</a:t>
            </a:r>
            <a:r>
              <a:rPr lang="en-US" sz="3200" i="1" dirty="0" smtClean="0">
                <a:solidFill>
                  <a:schemeClr val="bg1"/>
                </a:solidFill>
              </a:rPr>
              <a:t> watered, but God gave the increase.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7 So then neither he who plants is anything, nor he who waters, but God who gives the increase.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574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1 Corinthians 3:5-9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8 </a:t>
            </a:r>
            <a:r>
              <a:rPr lang="en-US" sz="3200" i="1" dirty="0" smtClean="0">
                <a:solidFill>
                  <a:schemeClr val="bg1"/>
                </a:solidFill>
              </a:rPr>
              <a:t>Now he who plants and he who waters are one, and each one will receive his own reward according to his own labor.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9 For we are God's fellow workers; you are God's field, you are God's building.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57400"/>
            <a:ext cx="9144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Spiritual </a:t>
            </a:r>
            <a:r>
              <a:rPr lang="en-US" sz="3600" dirty="0" smtClean="0">
                <a:solidFill>
                  <a:schemeClr val="bg1"/>
                </a:solidFill>
              </a:rPr>
              <a:t>harvesting is different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from </a:t>
            </a:r>
            <a:r>
              <a:rPr lang="en-US" sz="3600" dirty="0" smtClean="0">
                <a:solidFill>
                  <a:schemeClr val="bg1"/>
                </a:solidFill>
              </a:rPr>
              <a:t>natural </a:t>
            </a:r>
            <a:r>
              <a:rPr lang="en-US" sz="3600" dirty="0" smtClean="0">
                <a:solidFill>
                  <a:schemeClr val="bg1"/>
                </a:solidFill>
              </a:rPr>
              <a:t>harvesting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200" i="1" dirty="0" smtClean="0">
                <a:solidFill>
                  <a:schemeClr val="bg1"/>
                </a:solidFill>
              </a:rPr>
              <a:t>John 4:35 </a:t>
            </a:r>
            <a:endParaRPr lang="en-US" sz="3200" i="1" dirty="0" smtClean="0">
              <a:solidFill>
                <a:schemeClr val="bg1"/>
              </a:solidFill>
            </a:endParaRPr>
          </a:p>
          <a:p>
            <a:r>
              <a:rPr lang="en-US" sz="3200" i="1" dirty="0" smtClean="0">
                <a:solidFill>
                  <a:schemeClr val="bg1"/>
                </a:solidFill>
              </a:rPr>
              <a:t>Do </a:t>
            </a:r>
            <a:r>
              <a:rPr lang="en-US" sz="3200" i="1" dirty="0" smtClean="0">
                <a:solidFill>
                  <a:schemeClr val="bg1"/>
                </a:solidFill>
              </a:rPr>
              <a:t>you not say, 'There are still four months and then comes the harvest</a:t>
            </a:r>
            <a:r>
              <a:rPr lang="en-US" sz="3200" i="1" dirty="0" smtClean="0">
                <a:solidFill>
                  <a:schemeClr val="bg1"/>
                </a:solidFill>
              </a:rPr>
              <a:t>'?...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57400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Reaping the harvest is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a </a:t>
            </a:r>
            <a:r>
              <a:rPr lang="en-US" sz="3600" dirty="0" smtClean="0">
                <a:solidFill>
                  <a:schemeClr val="bg1"/>
                </a:solidFill>
              </a:rPr>
              <a:t>work of partnership.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We </a:t>
            </a:r>
            <a:r>
              <a:rPr lang="en-US" sz="3600" dirty="0" smtClean="0">
                <a:solidFill>
                  <a:schemeClr val="bg1"/>
                </a:solidFill>
              </a:rPr>
              <a:t>all co-labor with each other</a:t>
            </a:r>
            <a:r>
              <a:rPr lang="en-US" sz="360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200" i="1" dirty="0" smtClean="0">
                <a:solidFill>
                  <a:schemeClr val="bg1"/>
                </a:solidFill>
              </a:rPr>
              <a:t>John 4:37 one sows, another reaps.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 Corinthians 3:6 I planted, </a:t>
            </a:r>
            <a:r>
              <a:rPr lang="en-US" sz="3200" i="1" dirty="0" err="1" smtClean="0">
                <a:solidFill>
                  <a:schemeClr val="bg1"/>
                </a:solidFill>
              </a:rPr>
              <a:t>Apollos</a:t>
            </a:r>
            <a:r>
              <a:rPr lang="en-US" sz="3200" i="1" dirty="0" smtClean="0">
                <a:solidFill>
                  <a:schemeClr val="bg1"/>
                </a:solidFill>
              </a:rPr>
              <a:t> watered.</a:t>
            </a:r>
          </a:p>
          <a:p>
            <a:pPr algn="ctr"/>
            <a:endParaRPr lang="en-US" sz="36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574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We engage in different roles: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SOWING, WATERING, REAPING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5740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We are all one.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No </a:t>
            </a:r>
            <a:r>
              <a:rPr lang="en-US" sz="3600" dirty="0" smtClean="0">
                <a:solidFill>
                  <a:schemeClr val="bg1"/>
                </a:solidFill>
              </a:rPr>
              <a:t>one is better than the other.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200" i="1" dirty="0" smtClean="0">
                <a:solidFill>
                  <a:schemeClr val="bg1"/>
                </a:solidFill>
              </a:rPr>
              <a:t>1 </a:t>
            </a:r>
            <a:r>
              <a:rPr lang="en-US" sz="3200" i="1" dirty="0" smtClean="0">
                <a:solidFill>
                  <a:schemeClr val="bg1"/>
                </a:solidFill>
              </a:rPr>
              <a:t>Corinthians 3:8 </a:t>
            </a:r>
            <a:endParaRPr lang="en-US" sz="3200" i="1" dirty="0" smtClean="0">
              <a:solidFill>
                <a:schemeClr val="bg1"/>
              </a:solidFill>
            </a:endParaRPr>
          </a:p>
          <a:p>
            <a:r>
              <a:rPr lang="en-US" sz="3200" i="1" dirty="0" smtClean="0">
                <a:solidFill>
                  <a:schemeClr val="bg1"/>
                </a:solidFill>
              </a:rPr>
              <a:t>Now </a:t>
            </a:r>
            <a:r>
              <a:rPr lang="en-US" sz="3200" i="1" dirty="0" smtClean="0">
                <a:solidFill>
                  <a:schemeClr val="bg1"/>
                </a:solidFill>
              </a:rPr>
              <a:t>he who plants and he who waters are one,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57400"/>
            <a:ext cx="91440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We enter into each other's labors.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200" i="1" dirty="0" smtClean="0">
                <a:solidFill>
                  <a:schemeClr val="bg1"/>
                </a:solidFill>
              </a:rPr>
              <a:t>John </a:t>
            </a:r>
            <a:r>
              <a:rPr lang="en-US" sz="3200" i="1" dirty="0" smtClean="0">
                <a:solidFill>
                  <a:schemeClr val="bg1"/>
                </a:solidFill>
              </a:rPr>
              <a:t>4:38 </a:t>
            </a:r>
            <a:endParaRPr lang="en-US" sz="3200" i="1" dirty="0" smtClean="0">
              <a:solidFill>
                <a:schemeClr val="bg1"/>
              </a:solidFill>
            </a:endParaRPr>
          </a:p>
          <a:p>
            <a:r>
              <a:rPr lang="en-US" sz="3200" i="1" dirty="0" smtClean="0">
                <a:solidFill>
                  <a:schemeClr val="bg1"/>
                </a:solidFill>
              </a:rPr>
              <a:t>I </a:t>
            </a:r>
            <a:r>
              <a:rPr lang="en-US" sz="3200" i="1" dirty="0" smtClean="0">
                <a:solidFill>
                  <a:schemeClr val="bg1"/>
                </a:solidFill>
              </a:rPr>
              <a:t>sent you to reap that for which you have not labored; others have labored, and you have entered into their labors.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57400"/>
            <a:ext cx="91440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God gives the increase.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200" i="1" dirty="0" smtClean="0">
                <a:solidFill>
                  <a:schemeClr val="bg1"/>
                </a:solidFill>
              </a:rPr>
              <a:t>1 Corinthians 3:6,7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6 I planted, </a:t>
            </a:r>
            <a:r>
              <a:rPr lang="en-US" sz="3200" i="1" dirty="0" err="1" smtClean="0">
                <a:solidFill>
                  <a:schemeClr val="bg1"/>
                </a:solidFill>
              </a:rPr>
              <a:t>Apollos</a:t>
            </a:r>
            <a:r>
              <a:rPr lang="en-US" sz="3200" i="1" dirty="0" smtClean="0">
                <a:solidFill>
                  <a:schemeClr val="bg1"/>
                </a:solidFill>
              </a:rPr>
              <a:t> watered, but God gave the increase.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7 So then neither he who plants is anything, nor he who waters, but God who gives the increase.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362200"/>
            <a:ext cx="9144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Matthew 9:35-38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35 Then Jesus went about all the cities and villages, teaching in their synagogues, preaching the gospel of the kingdom, and healing every sickness and every disease among the people.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36 But when He saw the multitudes, He was moved with compassion for them, because they were weary and scattered, like sheep having no shepherd.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57400"/>
            <a:ext cx="91440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We rejoice together.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200" i="1" dirty="0" smtClean="0">
                <a:solidFill>
                  <a:schemeClr val="bg1"/>
                </a:solidFill>
              </a:rPr>
              <a:t>John 4: 36 </a:t>
            </a:r>
            <a:endParaRPr lang="en-US" sz="3200" i="1" dirty="0" smtClean="0">
              <a:solidFill>
                <a:schemeClr val="bg1"/>
              </a:solidFill>
            </a:endParaRPr>
          </a:p>
          <a:p>
            <a:r>
              <a:rPr lang="en-US" sz="3200" i="1" dirty="0" smtClean="0">
                <a:solidFill>
                  <a:schemeClr val="bg1"/>
                </a:solidFill>
              </a:rPr>
              <a:t>And </a:t>
            </a:r>
            <a:r>
              <a:rPr lang="en-US" sz="3200" i="1" dirty="0" smtClean="0">
                <a:solidFill>
                  <a:schemeClr val="bg1"/>
                </a:solidFill>
              </a:rPr>
              <a:t>he who reaps receives wages, and gathers fruit for eternal life, that both he who sows and he who reaps may rejoice together.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64670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You are laborer in God's harvest, everyday, everywhere and all the time.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Do </a:t>
            </a:r>
            <a:r>
              <a:rPr lang="en-US" sz="3600" dirty="0" smtClean="0">
                <a:solidFill>
                  <a:srgbClr val="FFFF00"/>
                </a:solidFill>
              </a:rPr>
              <a:t>your part - sow, water, reap - to help gather the harvest.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Learn </a:t>
            </a:r>
            <a:r>
              <a:rPr lang="en-US" sz="3600" dirty="0" smtClean="0">
                <a:solidFill>
                  <a:schemeClr val="bg1"/>
                </a:solidFill>
              </a:rPr>
              <a:t>how to labor in God's harvest with others.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Most </a:t>
            </a:r>
            <a:r>
              <a:rPr lang="en-US" sz="3600" dirty="0" smtClean="0">
                <a:solidFill>
                  <a:srgbClr val="FFFF00"/>
                </a:solidFill>
              </a:rPr>
              <a:t>important of all, we are co-workers with God.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57400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Matthew 9:35-38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37 </a:t>
            </a:r>
            <a:r>
              <a:rPr lang="en-US" sz="3200" i="1" dirty="0" smtClean="0">
                <a:solidFill>
                  <a:schemeClr val="bg1"/>
                </a:solidFill>
              </a:rPr>
              <a:t>Then He said to His disciples, "The harvest truly is plentiful, but the laborers are few.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38 Therefore pray the Lord of the harvest to send out laborers into His harvest."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and each one will receive his own reward according to his own labor.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57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What is the harvest?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57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The harvest is plentiful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57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There is a need for more laborers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57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We are to pray for more laborers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57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This is His harvest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574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Do you see yourself as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a </a:t>
            </a:r>
            <a:r>
              <a:rPr lang="en-US" sz="3600" dirty="0" smtClean="0">
                <a:solidFill>
                  <a:schemeClr val="bg1"/>
                </a:solidFill>
              </a:rPr>
              <a:t>laborer in His harvest?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642</Words>
  <Application>Microsoft Office PowerPoint</Application>
  <PresentationFormat>On-screen Show (4:3)</PresentationFormat>
  <Paragraphs>69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Ashish Raichur</dc:creator>
  <cp:lastModifiedBy>Ashish Raichur</cp:lastModifiedBy>
  <cp:revision>50</cp:revision>
  <dcterms:created xsi:type="dcterms:W3CDTF">2006-08-16T00:00:00Z</dcterms:created>
  <dcterms:modified xsi:type="dcterms:W3CDTF">2015-04-17T16:48:22Z</dcterms:modified>
</cp:coreProperties>
</file>