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0B0DB-3758-4DA8-9E9F-20D62412BD3A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A9801-A388-4A41-A028-3FEAC443CD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5-03-08-satan!-you-have-been-defeated-part-2-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5-03-08-satan!-you-have-been-defeated-Ppt-Cover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2, Ignorance of </a:t>
            </a:r>
            <a:r>
              <a:rPr lang="en-US" sz="3600" dirty="0" err="1" smtClean="0">
                <a:solidFill>
                  <a:schemeClr val="bg1"/>
                </a:solidFill>
              </a:rPr>
              <a:t>satan's</a:t>
            </a:r>
            <a:r>
              <a:rPr lang="en-US" sz="3600" dirty="0" smtClean="0">
                <a:solidFill>
                  <a:schemeClr val="bg1"/>
                </a:solidFill>
              </a:rPr>
              <a:t> tactics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2:11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lest Satan should take advantage of us; for we are not ignorant of his devices.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Some of the enemy's </a:t>
            </a:r>
            <a:r>
              <a:rPr lang="en-US" sz="3600" dirty="0" smtClean="0">
                <a:solidFill>
                  <a:schemeClr val="bg1"/>
                </a:solidFill>
              </a:rPr>
              <a:t>tactics: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Accusation/Condemnation</a:t>
            </a: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Intimidation</a:t>
            </a:r>
          </a:p>
          <a:p>
            <a:pPr lvl="3"/>
            <a:r>
              <a:rPr lang="en-US" sz="3600" dirty="0" smtClean="0">
                <a:solidFill>
                  <a:schemeClr val="bg1"/>
                </a:solidFill>
              </a:rPr>
              <a:t>Deception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11:3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But I fear, lest somehow, as the serpent deceived Eve by his craftiness, so your minds may be corrupted from the simplicity that is in Christ.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3, Entry points - known and unknown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Ephesians 4:26,27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26 "BE ANGRY, AND DO NOT SIN": do not let the sun go down on your wrath,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27 nor give place to the devil.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4, Learning how to wage a good warfare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10:3-5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 For though we walk in the flesh, we do not war according to the flesh.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For the weapons of our warfare are not carnal but mighty in God for pulling down strongholds,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casting down arguments and every high thing that exalts itself against the knowledge of God, bringing every thought into captivity to the obedience of Christ,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</a:t>
            </a:r>
            <a:r>
              <a:rPr lang="en-US" sz="3200" i="1" dirty="0" smtClean="0">
                <a:solidFill>
                  <a:schemeClr val="bg1"/>
                </a:solidFill>
              </a:rPr>
              <a:t>Peter 5:8,9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8 Be sober, be vigilant; because your adversary the devil walks about like a roaring lion, seeking whom he may devour.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9 Resist him, steadfast in the faith, knowing that the same sufferings are experienced by your brotherhood in the </a:t>
            </a:r>
            <a:r>
              <a:rPr lang="en-US" sz="3200" i="1" dirty="0" smtClean="0">
                <a:solidFill>
                  <a:schemeClr val="bg1"/>
                </a:solidFill>
              </a:rPr>
              <a:t>world.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</a:t>
            </a:r>
            <a:r>
              <a:rPr lang="en-US" sz="3200" i="1" dirty="0" smtClean="0">
                <a:solidFill>
                  <a:schemeClr val="bg1"/>
                </a:solidFill>
              </a:rPr>
              <a:t>John 5:18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We know that whoever is born of God does not sin; but he who has been born of God keeps himself, and the wicked one does not touch him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We must always in all circumstances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recognize </a:t>
            </a:r>
            <a:r>
              <a:rPr lang="en-US" sz="3600" dirty="0" smtClean="0">
                <a:solidFill>
                  <a:schemeClr val="bg1"/>
                </a:solidFill>
              </a:rPr>
              <a:t>that the enemy has been defeated and always operate from our position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victory and authority in Christ.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5:1,4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  Whoever believes that Jesus is the Christ is born of God, and everyone who loves Him who begot also loves him who is begotten of Him.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4  For whatever is born of God overcomes the world. And this is the victory that has overcome the world—our faith.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16:19,20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For your obedience has become known to all. Therefore I am glad on your behalf; but I want you to be wise in what is good, and simple concerning evil.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20 And the God of peace will crush Satan under your feet shortly. The grace of our Lord Jesus Christ be with you. 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In every situation,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</a:t>
            </a:r>
            <a:r>
              <a:rPr lang="en-US" sz="3600" dirty="0" smtClean="0">
                <a:solidFill>
                  <a:schemeClr val="bg1"/>
                </a:solidFill>
              </a:rPr>
              <a:t>we are at our strongest and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when </a:t>
            </a:r>
            <a:r>
              <a:rPr lang="en-US" sz="3600" dirty="0" smtClean="0">
                <a:solidFill>
                  <a:schemeClr val="bg1"/>
                </a:solidFill>
              </a:rPr>
              <a:t>we feel our weakest,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our </a:t>
            </a:r>
            <a:r>
              <a:rPr lang="en-US" sz="3600" dirty="0" smtClean="0">
                <a:solidFill>
                  <a:schemeClr val="bg1"/>
                </a:solidFill>
              </a:rPr>
              <a:t>declaration is the same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"</a:t>
            </a:r>
            <a:r>
              <a:rPr lang="en-US" sz="3600" dirty="0" err="1" smtClean="0">
                <a:solidFill>
                  <a:schemeClr val="bg1"/>
                </a:solidFill>
              </a:rPr>
              <a:t>satan</a:t>
            </a:r>
            <a:r>
              <a:rPr lang="en-US" sz="3600" dirty="0" smtClean="0">
                <a:solidFill>
                  <a:schemeClr val="bg1"/>
                </a:solidFill>
              </a:rPr>
              <a:t>! you have been defeated!"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Why does the enemy still appear strong? 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Why </a:t>
            </a:r>
            <a:r>
              <a:rPr lang="en-US" sz="3600" dirty="0" smtClean="0">
                <a:solidFill>
                  <a:schemeClr val="bg1"/>
                </a:solidFill>
              </a:rPr>
              <a:t>do we still see casualties?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example and possibilities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set </a:t>
            </a:r>
            <a:r>
              <a:rPr lang="en-US" sz="3600" dirty="0" smtClean="0">
                <a:solidFill>
                  <a:schemeClr val="bg1"/>
                </a:solidFill>
              </a:rPr>
              <a:t>by the Lord Jesus Christ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NO </a:t>
            </a:r>
            <a:r>
              <a:rPr lang="en-US" sz="3600" dirty="0" smtClean="0">
                <a:solidFill>
                  <a:schemeClr val="bg1"/>
                </a:solidFill>
              </a:rPr>
              <a:t>DEFEAT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Lord Jesus never once experienced defeat when He confronted demons and disease.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DEMONS TREMBLED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Everywhere Jesus went, demons recognized Him and trembled and left.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1, Ignorance of God's Word and who we are in Christ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Hosea 4:6 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My </a:t>
            </a:r>
            <a:r>
              <a:rPr lang="en-US" sz="3200" i="1" dirty="0" smtClean="0">
                <a:solidFill>
                  <a:schemeClr val="bg1"/>
                </a:solidFill>
              </a:rPr>
              <a:t>people are destroyed for lack of knowledge. 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Isaiah 5:13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Therefore </a:t>
            </a:r>
            <a:r>
              <a:rPr lang="en-US" sz="3200" i="1" dirty="0" smtClean="0">
                <a:solidFill>
                  <a:schemeClr val="bg1"/>
                </a:solidFill>
              </a:rPr>
              <a:t>my people have gone into captivity, Because they have no knowledge;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538</Words>
  <Application>Microsoft Office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31</cp:revision>
  <dcterms:created xsi:type="dcterms:W3CDTF">2006-08-16T00:00:00Z</dcterms:created>
  <dcterms:modified xsi:type="dcterms:W3CDTF">2015-03-06T11:13:06Z</dcterms:modified>
</cp:coreProperties>
</file>