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47725"/>
            <a:ext cx="9163050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7-20-MinisteringHealingAndDeliverance-Part-3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600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Understanding Difficult </a:t>
            </a:r>
            <a:r>
              <a:rPr lang="en-US" sz="3600" b="1" dirty="0" smtClean="0">
                <a:solidFill>
                  <a:srgbClr val="FFFF00"/>
                </a:solidFill>
              </a:rPr>
              <a:t>Bible Passages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9387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#3, Many suffer simply as a result of their own sinful or careless actions. </a:t>
            </a:r>
            <a:endParaRPr lang="en-US" sz="3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7-20-MinisteringHealingAndDeliverance-Part-3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600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Understanding Difficult </a:t>
            </a:r>
            <a:r>
              <a:rPr lang="en-US" sz="3600" b="1" dirty="0" smtClean="0">
                <a:solidFill>
                  <a:srgbClr val="FFFF00"/>
                </a:solidFill>
              </a:rPr>
              <a:t>Bible Passages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9387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#4, In the exercise of divine judgment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7-20-MinisteringHealingAndDeliverance-Part-3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600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Basis for Ministering Healing and Deliverance 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9387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God’s Nature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7-20-MinisteringHealingAndDeliverance-Part-3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600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Basis for Ministering Healing and Deliverance 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93874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The </a:t>
            </a:r>
            <a:r>
              <a:rPr lang="en-US" sz="3600" dirty="0" smtClean="0">
                <a:solidFill>
                  <a:schemeClr val="bg1"/>
                </a:solidFill>
              </a:rPr>
              <a:t>Cross</a:t>
            </a: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Isaiah 53:4,5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Matthew </a:t>
            </a:r>
            <a:r>
              <a:rPr lang="en-US" sz="3600" dirty="0" smtClean="0">
                <a:solidFill>
                  <a:schemeClr val="bg1"/>
                </a:solidFill>
              </a:rPr>
              <a:t>8:17 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1 </a:t>
            </a:r>
            <a:r>
              <a:rPr lang="en-US" sz="3600" dirty="0" smtClean="0">
                <a:solidFill>
                  <a:schemeClr val="bg1"/>
                </a:solidFill>
              </a:rPr>
              <a:t>Peter 2:24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7-20-MinisteringHealingAndDeliverance-Part-3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600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Basis for Ministering Healing and Deliverance 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93874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The </a:t>
            </a:r>
            <a:r>
              <a:rPr lang="en-US" sz="3600" dirty="0" smtClean="0">
                <a:solidFill>
                  <a:schemeClr val="bg1"/>
                </a:solidFill>
              </a:rPr>
              <a:t>Cross</a:t>
            </a: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We operate out of and on the basis of His finished work on the Cross to both receive and minister healing and </a:t>
            </a:r>
            <a:r>
              <a:rPr lang="en-US" sz="3600" dirty="0" smtClean="0">
                <a:solidFill>
                  <a:schemeClr val="bg1"/>
                </a:solidFill>
              </a:rPr>
              <a:t>deliverance!</a:t>
            </a:r>
            <a:endParaRPr lang="en-US" sz="3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7-20-MinisteringHealingAndDeliverance-Part-3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600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Basis for Ministering Healing and Deliverance 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93874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The </a:t>
            </a:r>
            <a:r>
              <a:rPr lang="en-US" sz="3600" dirty="0" smtClean="0">
                <a:solidFill>
                  <a:schemeClr val="bg1"/>
                </a:solidFill>
              </a:rPr>
              <a:t>Cross</a:t>
            </a: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As believers our entire being - spirit, soul and body - is redeemed and belongs to God. </a:t>
            </a: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1 </a:t>
            </a:r>
            <a:r>
              <a:rPr lang="en-US" sz="3600" dirty="0" smtClean="0">
                <a:solidFill>
                  <a:schemeClr val="bg1"/>
                </a:solidFill>
              </a:rPr>
              <a:t>Corinthians 6:19,20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7-20-MinisteringHealingAndDeliverance-Part-3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600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Basis for Ministering Healing and Deliverance 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93874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The </a:t>
            </a:r>
            <a:r>
              <a:rPr lang="en-US" sz="3600" dirty="0" smtClean="0">
                <a:solidFill>
                  <a:schemeClr val="bg1"/>
                </a:solidFill>
              </a:rPr>
              <a:t>Cross</a:t>
            </a: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The </a:t>
            </a:r>
            <a:r>
              <a:rPr lang="en-US" sz="3600" dirty="0" smtClean="0">
                <a:solidFill>
                  <a:schemeClr val="bg1"/>
                </a:solidFill>
              </a:rPr>
              <a:t>Blood Of Jesus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Colossians 1:13,14   Hebrews 9:12  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Revelation </a:t>
            </a:r>
            <a:r>
              <a:rPr lang="en-US" sz="3600" dirty="0" smtClean="0">
                <a:solidFill>
                  <a:schemeClr val="bg1"/>
                </a:solidFill>
              </a:rPr>
              <a:t>12:11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7-20-MinisteringHealingAndDeliverance-Part-3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600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Basis for Ministering Healing and Deliverance 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93874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The </a:t>
            </a:r>
            <a:r>
              <a:rPr lang="en-US" sz="3600" dirty="0" smtClean="0">
                <a:solidFill>
                  <a:schemeClr val="bg1"/>
                </a:solidFill>
              </a:rPr>
              <a:t>Cross</a:t>
            </a: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The Blood Covenant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Healing, deliverance, wholeness and health is part of this covenant, because all who God is has been made available to us through the covenant. </a:t>
            </a:r>
            <a:endParaRPr lang="en-US" sz="3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7-20-MinisteringHealingAndDeliverance-Part-3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600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Basis for Ministering Healing and Deliverance 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93874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The </a:t>
            </a:r>
            <a:r>
              <a:rPr lang="en-US" sz="3600" dirty="0" smtClean="0">
                <a:solidFill>
                  <a:schemeClr val="bg1"/>
                </a:solidFill>
              </a:rPr>
              <a:t>Cross</a:t>
            </a: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The </a:t>
            </a:r>
            <a:r>
              <a:rPr lang="en-US" sz="3600" dirty="0" err="1" smtClean="0">
                <a:solidFill>
                  <a:schemeClr val="bg1"/>
                </a:solidFill>
              </a:rPr>
              <a:t>Abrahamic</a:t>
            </a:r>
            <a:r>
              <a:rPr lang="en-US" sz="3600" dirty="0" smtClean="0">
                <a:solidFill>
                  <a:schemeClr val="bg1"/>
                </a:solidFill>
              </a:rPr>
              <a:t> Covenant And A Daughter Of Abraham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Luke 13:10-17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7-20-MinisteringHealingAndDeliverance-Part-3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600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Basis for Ministering Healing and Deliverance 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93874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The </a:t>
            </a:r>
            <a:r>
              <a:rPr lang="en-US" sz="3600" dirty="0" smtClean="0">
                <a:solidFill>
                  <a:schemeClr val="bg1"/>
                </a:solidFill>
              </a:rPr>
              <a:t>Cross</a:t>
            </a: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Blessings Of The Old Covenant And A Far Better New Covenant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7-20-MinisteringHealingAndDeliverance-Part-3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3505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The Source Of Sickness, Disease And Ailments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7-20-MinisteringHealingAndDeliverance-Part-3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600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Basis for Ministering Healing and Deliverance 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93874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The </a:t>
            </a:r>
            <a:r>
              <a:rPr lang="en-US" sz="3600" dirty="0" smtClean="0">
                <a:solidFill>
                  <a:schemeClr val="bg1"/>
                </a:solidFill>
              </a:rPr>
              <a:t>Cross</a:t>
            </a: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Healing Is The "Children's Bread" 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Act 3:25  Matthew 15:21-28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7-20-MinisteringHealingAndDeliverance-Part-3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600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The Source Of Sickness, Disease And Ailments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93874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#1, Man’s Disobedience - A Natural Process Of Decay And Corruption Set In Since The Fall</a:t>
            </a: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Romans </a:t>
            </a:r>
            <a:r>
              <a:rPr lang="en-US" sz="3600" dirty="0" smtClean="0">
                <a:solidFill>
                  <a:schemeClr val="bg1"/>
                </a:solidFill>
              </a:rPr>
              <a:t>8:19-23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7-20-MinisteringHealingAndDeliverance-Part-3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600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The Source Of Sickness, Disease And Ailments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93874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#2, Satan’s Activity And Direct Involvement Of Demonic Spirits   </a:t>
            </a: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Acts </a:t>
            </a:r>
            <a:r>
              <a:rPr lang="en-US" sz="3600" dirty="0" smtClean="0">
                <a:solidFill>
                  <a:schemeClr val="bg1"/>
                </a:solidFill>
              </a:rPr>
              <a:t>10:38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7-20-MinisteringHealingAndDeliverance-Part-3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600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The Source Of Sickness, Disease And Ailments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9387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#3, Natural Causes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7-20-MinisteringHealingAndDeliverance-Part-3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600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The Source Of Sickness, Disease And Ailments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93874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"Does God send sickness</a:t>
            </a:r>
            <a:r>
              <a:rPr lang="en-US" sz="3600" dirty="0" smtClean="0">
                <a:solidFill>
                  <a:schemeClr val="bg1"/>
                </a:solidFill>
              </a:rPr>
              <a:t>?“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the </a:t>
            </a:r>
            <a:r>
              <a:rPr lang="en-US" sz="3600" dirty="0" smtClean="0">
                <a:solidFill>
                  <a:schemeClr val="bg1"/>
                </a:solidFill>
              </a:rPr>
              <a:t>answer is an emphatic "No!". 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God is not the author of sickness and disease. </a:t>
            </a:r>
            <a:endParaRPr lang="en-US" sz="3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7-20-MinisteringHealingAndDeliverance-Part-3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600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Understanding Difficult </a:t>
            </a:r>
            <a:r>
              <a:rPr lang="en-US" sz="3600" b="1" dirty="0" smtClean="0">
                <a:solidFill>
                  <a:srgbClr val="FFFF00"/>
                </a:solidFill>
              </a:rPr>
              <a:t>Bible Passages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9387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God's will, God's Word and God's deeds will always be consistent with His nature.</a:t>
            </a:r>
            <a:endParaRPr lang="en-US" sz="3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7-20-MinisteringHealingAndDeliverance-Part-3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600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Understanding Difficult </a:t>
            </a:r>
            <a:r>
              <a:rPr lang="en-US" sz="3600" b="1" dirty="0" smtClean="0">
                <a:solidFill>
                  <a:srgbClr val="FFFF00"/>
                </a:solidFill>
              </a:rPr>
              <a:t>Bible Passages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9387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#1, Who God is, is perfectly revealed to us in the Person of Jesus Christ. </a:t>
            </a:r>
            <a:endParaRPr lang="en-US" sz="3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7-20-MinisteringHealingAndDeliverance-Part-3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600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Understanding Difficult </a:t>
            </a:r>
            <a:r>
              <a:rPr lang="en-US" sz="3600" b="1" dirty="0" smtClean="0">
                <a:solidFill>
                  <a:srgbClr val="FFFF00"/>
                </a:solidFill>
              </a:rPr>
              <a:t>Bible Passages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93874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#2, God has for a time, permitted the consequences of sin and the works of </a:t>
            </a:r>
            <a:r>
              <a:rPr lang="en-US" sz="3600" dirty="0" err="1" smtClean="0">
                <a:solidFill>
                  <a:schemeClr val="bg1"/>
                </a:solidFill>
              </a:rPr>
              <a:t>satan</a:t>
            </a:r>
            <a:r>
              <a:rPr lang="en-US" sz="3600" dirty="0" smtClean="0">
                <a:solidFill>
                  <a:schemeClr val="bg1"/>
                </a:solidFill>
              </a:rPr>
              <a:t> to continue on the earth. </a:t>
            </a:r>
            <a:endParaRPr lang="en-US" sz="3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406</Words>
  <Application>Microsoft Office PowerPoint</Application>
  <PresentationFormat>On-screen Show (4:3)</PresentationFormat>
  <Paragraphs>69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Ashish Raichur</dc:creator>
  <cp:lastModifiedBy>Ashish Raichur</cp:lastModifiedBy>
  <cp:revision>38</cp:revision>
  <dcterms:created xsi:type="dcterms:W3CDTF">2006-08-16T00:00:00Z</dcterms:created>
  <dcterms:modified xsi:type="dcterms:W3CDTF">2014-07-19T09:56:03Z</dcterms:modified>
</cp:coreProperties>
</file>