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6-22The-Works-of-the-Father-PPT-Cov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Healing the blind man - doing the works of God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(John 9:1-7)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 Works I Do Bear Witness of Me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(John 10:25,32,33,37,38)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Believe Me for The Sake of The Works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(John 14:1-12)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Seeing The Works Leaves Us With No Other Option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(John 15:24)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(B) How Jesus Walked With The </a:t>
            </a:r>
            <a:r>
              <a:rPr lang="en-US" sz="4000" dirty="0" smtClean="0">
                <a:solidFill>
                  <a:srgbClr val="FFFF00"/>
                </a:solidFill>
              </a:rPr>
              <a:t>Father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 the bosom of the Father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1:18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3:35, John 4:34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(B) How Jesus Walked With The </a:t>
            </a:r>
            <a:r>
              <a:rPr lang="en-US" sz="4000" dirty="0" smtClean="0">
                <a:solidFill>
                  <a:srgbClr val="FFFF00"/>
                </a:solidFill>
              </a:rPr>
              <a:t>Father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 Healing of the crippled man at the pool of Bethesda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5:17,19,20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(B) How Jesus Walked With The </a:t>
            </a:r>
            <a:r>
              <a:rPr lang="en-US" sz="4000" dirty="0" smtClean="0">
                <a:solidFill>
                  <a:srgbClr val="FFFF00"/>
                </a:solidFill>
              </a:rPr>
              <a:t>Father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 His Doing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5:30; John 8:29; John 10:32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(B) How Jesus Walked With The </a:t>
            </a:r>
            <a:r>
              <a:rPr lang="en-US" sz="4000" dirty="0" smtClean="0">
                <a:solidFill>
                  <a:srgbClr val="FFFF00"/>
                </a:solidFill>
              </a:rPr>
              <a:t>Father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 His Teaching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7:14-16; John 8:26,28,38; John 12:49,50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(B) How Jesus Walked With The </a:t>
            </a:r>
            <a:r>
              <a:rPr lang="en-US" sz="4000" dirty="0" smtClean="0">
                <a:solidFill>
                  <a:srgbClr val="FFFF00"/>
                </a:solidFill>
              </a:rPr>
              <a:t>Father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Several Other Statements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6:57; John 8:54;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(C) Walking With The Father, And Doing The Father's Works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We are called to fellowship (communion, intimate relationship) with the Father, with the Son and with the Holy Spirit.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 </a:t>
            </a:r>
            <a:r>
              <a:rPr lang="en-US" sz="4000" dirty="0" smtClean="0">
                <a:solidFill>
                  <a:schemeClr val="bg1"/>
                </a:solidFill>
              </a:rPr>
              <a:t>John </a:t>
            </a:r>
            <a:r>
              <a:rPr lang="en-US" sz="4000" dirty="0" smtClean="0">
                <a:solidFill>
                  <a:schemeClr val="bg1"/>
                </a:solidFill>
              </a:rPr>
              <a:t>1:3,  </a:t>
            </a:r>
            <a:r>
              <a:rPr lang="en-US" sz="4000" dirty="0" smtClean="0">
                <a:solidFill>
                  <a:schemeClr val="bg1"/>
                </a:solidFill>
              </a:rPr>
              <a:t>2 Corinthians 13:14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We'd like to: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(A) Learn What Jesus Taught About The Father's Works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(B) Discover How Jesus Walked With The Father and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(C) Learn how we can walk with the Father and Do His Works.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(C) Walking With The Father, And Doing The Father's Works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Sent To Do The Father's Works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20:21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>
                <a:solidFill>
                  <a:srgbClr val="FFFF00"/>
                </a:solidFill>
              </a:rPr>
              <a:t>(C) Walking With The Father, And Doing The Father's Works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Lets press in to walk as He walked with the Father and doing the Father's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 Lord Jesus came to do the Father's business (Luke 2:49)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He came to do the Father's Will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Hebrews 10:5-7)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He came in the Father's name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John 5:43; John 10:25)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He revealed </a:t>
            </a:r>
            <a:r>
              <a:rPr lang="en-US" sz="4000" dirty="0" err="1" smtClean="0">
                <a:solidFill>
                  <a:schemeClr val="bg1"/>
                </a:solidFill>
              </a:rPr>
              <a:t>Sonship</a:t>
            </a:r>
            <a:r>
              <a:rPr lang="en-US" sz="4000" dirty="0" smtClean="0">
                <a:solidFill>
                  <a:schemeClr val="bg1"/>
                </a:solidFill>
              </a:rPr>
              <a:t> glory, "as of the only begotten of the Father"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John 1:14; John 2:11)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He called the Temple "my Father's house" and demonstrated that healings were to be carried out in the Father's house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John 2:16, Matthew 21:12-14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Part of doing the Father's Works was to destroy the works of the devil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</a:rPr>
              <a:t>1 John 3:8)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6-22-The-Works-of-the-Father-PPT-Header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2590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arenBoth"/>
            </a:pPr>
            <a:r>
              <a:rPr lang="en-US" sz="4000" dirty="0" smtClean="0">
                <a:solidFill>
                  <a:srgbClr val="FFFF00"/>
                </a:solidFill>
              </a:rPr>
              <a:t>What </a:t>
            </a:r>
            <a:r>
              <a:rPr lang="en-US" sz="4000" dirty="0" smtClean="0">
                <a:solidFill>
                  <a:srgbClr val="FFFF00"/>
                </a:solidFill>
              </a:rPr>
              <a:t>Jesus Taught About The Father's </a:t>
            </a:r>
            <a:r>
              <a:rPr lang="en-US" sz="4000" dirty="0" smtClean="0">
                <a:solidFill>
                  <a:srgbClr val="FFFF00"/>
                </a:solidFill>
              </a:rPr>
              <a:t>Works</a:t>
            </a:r>
          </a:p>
          <a:p>
            <a:pPr marL="742950" indent="-742950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 Greater Witness Than The Prophet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(John 5:31-36)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483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45</cp:revision>
  <dcterms:created xsi:type="dcterms:W3CDTF">2006-08-16T00:00:00Z</dcterms:created>
  <dcterms:modified xsi:type="dcterms:W3CDTF">2014-06-21T14:25:00Z</dcterms:modified>
</cp:coreProperties>
</file>