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#4, A man who knew and exercised his gifts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Do we exercise our God-given gifts to manifest God's greatness, or do we hide them in a closet?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#5, A man of excellence in attitude and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Are we people of excellence out there where it matters - in our workplace, school/college?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#6, A man of consistent spiritual discipline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The secret to walking in spiritual strength is to walk consistently in the spiritual disciplines of prayer, worship, seeking God,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#7, A man who experienced and demonstrated spiritual power in hostile settings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9812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Lets </a:t>
            </a:r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rise up and display God's glory even if we are working with difficult people and in difficult situations. </a:t>
            </a:r>
            <a:endParaRPr lang="en-US" sz="4400" dirty="0" smtClean="0">
              <a:solidFill>
                <a:schemeClr val="bg1"/>
              </a:solidFill>
              <a:latin typeface="Segoe UI Light" pitchFamily="34" charset="0"/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Segoe UI Light" pitchFamily="34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Lets </a:t>
            </a:r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put excuses aside!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God's Kingdom needs people like Daniel in today's world.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Segoe UI Light" pitchFamily="34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Daniel </a:t>
            </a:r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did it in his day and time. Its our turn now!</a:t>
            </a:r>
            <a:endParaRPr lang="en-US" sz="4400" dirty="0" smtClean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#1, A man of conviction in what he believed</a:t>
            </a:r>
            <a:endParaRPr lang="en-US" sz="44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When we honor God, He will honor us. (1 Samuel 2:30)</a:t>
            </a:r>
            <a:endParaRPr lang="en-US" sz="44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We need to stand up and live by our godly convictions, where it matters most.</a:t>
            </a:r>
            <a:endParaRPr lang="en-US" sz="44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#2, A man of courageous faith in God</a:t>
            </a:r>
            <a:endParaRPr lang="en-US" sz="4400" dirty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God fulfills (completes) our work of faith, with His power (2 Thessalonians 1:11</a:t>
            </a:r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).</a:t>
            </a:r>
            <a:endParaRPr lang="en-US" sz="4400" dirty="0" smtClean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When </a:t>
            </a:r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we step out to work our faith, God will step in with His power to back us up.</a:t>
            </a:r>
            <a:endParaRPr lang="en-US" sz="4400" dirty="0" smtClean="0">
              <a:solidFill>
                <a:schemeClr val="bg1"/>
              </a:solidFill>
              <a:latin typeface="Segoe U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#3, A man who was a true friend/companion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01-12-WANTED-DANIELS-PPT-Hea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7432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Segoe UI Light" pitchFamily="34" charset="0"/>
              </a:rPr>
              <a:t>Are we faithful to those who have helped us to get where we are? Or when we have success, do we 'forget' them?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285</Words>
  <Application>Microsoft Office PowerPoint</Application>
  <PresentationFormat>On-screen Show (4:3)</PresentationFormat>
  <Paragraphs>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34</cp:revision>
  <dcterms:created xsi:type="dcterms:W3CDTF">2006-08-16T00:00:00Z</dcterms:created>
  <dcterms:modified xsi:type="dcterms:W3CDTF">2014-01-10T22:29:35Z</dcterms:modified>
</cp:coreProperties>
</file>