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057400"/>
            <a:ext cx="6019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Pictures of the Church</a:t>
            </a:r>
            <a:endParaRPr lang="en-US" sz="660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B, The Church is the fullness (completeness) of Christ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"as He"</a:t>
            </a:r>
          </a:p>
          <a:p>
            <a:pPr marL="1314450" lvl="1" indent="-857250"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walk in light, as He is Light (1:7)</a:t>
            </a:r>
          </a:p>
          <a:p>
            <a:pPr marL="1314450" lvl="1" indent="-857250"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walk, as He walked (2:6)</a:t>
            </a:r>
          </a:p>
          <a:p>
            <a:pPr marL="1314450" lvl="1" indent="-857250"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see Him, as He is (3:1</a:t>
            </a: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  <a:endParaRPr lang="en-US" sz="4400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"as He"</a:t>
            </a:r>
          </a:p>
          <a:p>
            <a:pPr marL="1314450" lvl="1" indent="-857250"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purify </a:t>
            </a: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ourselves, as He is pure (3:3)</a:t>
            </a:r>
          </a:p>
          <a:p>
            <a:pPr marL="1314450" lvl="1" indent="-857250"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practice righteousness, as He is righteous (3:7</a:t>
            </a: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  <a:endParaRPr lang="en-US" sz="4400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"as </a:t>
            </a: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He“</a:t>
            </a:r>
            <a:endParaRPr lang="en-US" sz="4400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314450" lvl="1" indent="-857250"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love</a:t>
            </a: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as He loved and commanded us to love (3:23)</a:t>
            </a:r>
          </a:p>
          <a:p>
            <a:pPr marL="1314450" lvl="1" indent="-857250"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as He is, so are we in this world (4:17)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C, Christ fills every member with Himself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Colossians 2:9,10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 For in Him dwells all the fullness of the Godhead bodily; 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 and you are complete in Him, who is the head of all principality and power.</a:t>
            </a:r>
            <a:endParaRPr lang="en-US" sz="3200" i="1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3, As His Body, we are His hands and feet - we do His will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Matthew 10:40  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40 "He who receives you receives Me, and he who receives Me receives Him who sent Me.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4352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3, We are His hands and feet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John 20:21  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21 So Jesus said to them again, "Peace to you! As the Father has sent Me, I also send you."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4352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3, We are His hands and feet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4, As His Body, we are in relationship with one another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4478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Pictures of the Church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Part </a:t>
            </a:r>
            <a:r>
              <a:rPr lang="en-US" sz="5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4: The Body of Christ</a:t>
            </a:r>
            <a:endParaRPr lang="en-US" sz="540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 Corinthians 12:12-27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A, The Body has many members (12:12,14)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B, Each one of us is a member of the Body (12:27)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C, We are not independent. We need each other (12:15,16)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D, There are diverse functions in the Body (12:17)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E, God has placed each one where He saw it best for us and as He was pleased (12:18)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F, It takes many of us - all of us - to make up the whole (12:19,20)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G, We can never claim independence (12:21)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H, God gives greater honor to what seems to have less honor (12:22-24)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1, As His Body, our life flows from Him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2, As His Body, we represent Him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3, As His Body, we are His hands and feet - we do His will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4, As His Body, we are in relationship with one another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Colossians 1:18  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18 And </a:t>
            </a:r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 is the head of the body, the church, who is the beginning, the firstborn from the dead, that in all things He may have the preeminence.</a:t>
            </a:r>
            <a:endParaRPr lang="en-US" sz="3200" i="1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I, God does not want any division/strife in His Body, but that we demonstrate mutual love and care for one another (12:25-26)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523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4, in relationship with one another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1, As His Body, our life flows from Him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A, Church is primarily who we are in relation to Him.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929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1, Our life flows from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B, Out of our relation to Him, we then relate to one another and to the world.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929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1, Our life flows from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2, As His Body, we represent Him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Ephesians 1:22,23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22 And He put all things under His feet, and gave Him to be head over all things to the church, 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23 which is His body, the fullness of Him who fills all in all.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A, The Father made Christ as head over all things for the Church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9667" y="6400800"/>
            <a:ext cx="341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Pictures of the Church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Body of Christ</a:t>
            </a:r>
            <a:endParaRPr lang="en-US" sz="40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318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2, We represent Him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939</Words>
  <Application>Microsoft Office PowerPoint</Application>
  <PresentationFormat>On-screen Show (4:3)</PresentationFormat>
  <Paragraphs>126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Raichur</dc:creator>
  <cp:lastModifiedBy>Ashish Raichur</cp:lastModifiedBy>
  <cp:revision>271</cp:revision>
  <dcterms:created xsi:type="dcterms:W3CDTF">2006-08-16T00:00:00Z</dcterms:created>
  <dcterms:modified xsi:type="dcterms:W3CDTF">2013-11-22T23:50:21Z</dcterms:modified>
</cp:coreProperties>
</file>