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8" r:id="rId4"/>
    <p:sldId id="269" r:id="rId5"/>
    <p:sldId id="293" r:id="rId6"/>
    <p:sldId id="294" r:id="rId7"/>
    <p:sldId id="317" r:id="rId8"/>
    <p:sldId id="318" r:id="rId9"/>
    <p:sldId id="319" r:id="rId10"/>
    <p:sldId id="320" r:id="rId11"/>
    <p:sldId id="321" r:id="rId12"/>
    <p:sldId id="322" r:id="rId13"/>
    <p:sldId id="295" r:id="rId14"/>
    <p:sldId id="296" r:id="rId15"/>
    <p:sldId id="297" r:id="rId16"/>
    <p:sldId id="298" r:id="rId17"/>
    <p:sldId id="299" r:id="rId18"/>
    <p:sldId id="300" r:id="rId19"/>
    <p:sldId id="323" r:id="rId20"/>
    <p:sldId id="301" r:id="rId21"/>
    <p:sldId id="302" r:id="rId22"/>
    <p:sldId id="324" r:id="rId23"/>
    <p:sldId id="303" r:id="rId24"/>
    <p:sldId id="304" r:id="rId25"/>
    <p:sldId id="305" r:id="rId26"/>
    <p:sldId id="292" r:id="rId27"/>
    <p:sldId id="306" r:id="rId28"/>
    <p:sldId id="307" r:id="rId29"/>
    <p:sldId id="308" r:id="rId30"/>
    <p:sldId id="309" r:id="rId31"/>
    <p:sldId id="310" r:id="rId32"/>
    <p:sldId id="326" r:id="rId33"/>
    <p:sldId id="325" r:id="rId34"/>
    <p:sldId id="311" r:id="rId35"/>
    <p:sldId id="328" r:id="rId36"/>
    <p:sldId id="331" r:id="rId37"/>
    <p:sldId id="329" r:id="rId38"/>
    <p:sldId id="332" r:id="rId39"/>
    <p:sldId id="330" r:id="rId40"/>
    <p:sldId id="333" r:id="rId41"/>
    <p:sldId id="334" r:id="rId42"/>
    <p:sldId id="327" r:id="rId43"/>
    <p:sldId id="335" r:id="rId44"/>
    <p:sldId id="312" r:id="rId45"/>
    <p:sldId id="336" r:id="rId46"/>
    <p:sldId id="313" r:id="rId47"/>
    <p:sldId id="314" r:id="rId48"/>
    <p:sldId id="315" r:id="rId49"/>
    <p:sldId id="316" r:id="rId50"/>
    <p:sldId id="337" r:id="rId51"/>
    <p:sldId id="338" r:id="rId52"/>
    <p:sldId id="339" r:id="rId53"/>
    <p:sldId id="340" r:id="rId54"/>
    <p:sldId id="341" r:id="rId55"/>
    <p:sldId id="342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62547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867400" y="5856982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Segoe UI Light" pitchFamily="34" charset="0"/>
              </a:rPr>
              <a:t>Emotionally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  <a:latin typeface="Segoe UI Light" pitchFamily="34" charset="0"/>
              </a:rPr>
              <a:t>Free!</a:t>
            </a:r>
            <a:endParaRPr lang="en-US" sz="3200" b="1" dirty="0">
              <a:solidFill>
                <a:schemeClr val="bg1"/>
              </a:solidFill>
              <a:latin typeface="Segoe UI Light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57400" cy="19176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3096358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57600" y="21336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Free</a:t>
            </a:r>
            <a:r>
              <a:rPr lang="en-US" sz="5400" b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At Last!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(part 3)</a:t>
            </a:r>
            <a:endParaRPr lang="en-US" sz="5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Past Experiences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Causes – Emotional Problems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Emotional Entanglements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Causes – Emotional Problems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Emotional Entanglements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Causes – Emotional Problems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0" y="2590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By Our Emotions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Withdrawal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Resentment/anger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14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Inadequacy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667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Extreme Competitiveness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Negative Control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Desperate for love and acceptance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1636" y="2971800"/>
            <a:ext cx="6442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Emotionally Free</a:t>
            </a:r>
            <a:endParaRPr lang="en-US" sz="54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3096358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Difficulty </a:t>
            </a:r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 intimacy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819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Approval </a:t>
            </a:r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addiction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819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Deceptions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2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Imprisoned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By Our Emotions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0" y="25908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DANGER!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 Emotions!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4384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hurting people hurt other 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2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Emotions!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362200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When your emotions </a:t>
            </a:r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rage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- you do </a:t>
            </a:r>
            <a:r>
              <a:rPr lang="en-US" sz="5400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"insane"</a:t>
            </a:r>
            <a:r>
              <a:rPr lang="en-US" sz="54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things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2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Emotions!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1752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"for the wrath of man does not produce the righteousness of God." </a:t>
            </a: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 James 1:20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2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Emotions!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18288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"So the LORD said to Cain, "Why are you angry? And why has your countenance fallen?"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Genesis4:6 </a:t>
            </a:r>
          </a:p>
          <a:p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2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Emotions!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3622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Wounded emotions </a:t>
            </a:r>
            <a:r>
              <a:rPr lang="en-US" sz="5400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cripple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20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Explosive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 Emotions!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0" y="18288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Emotional wholeness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is ours through 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2886670"/>
            <a:ext cx="6442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What's your emoticon?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0668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At the root of all shame, guilt and emotional prisons is a deep </a:t>
            </a:r>
            <a:r>
              <a:rPr lang="en-US" sz="5400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sense of unworthiness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"He restores my soul;..." 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-Psalm 23:3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One Woman’s Story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54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John 8:1-11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No matter what your trap, He can bring you out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990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"My eyes are ever toward the LORD, For He shall pluck my feet out of the net."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Psalm 25:15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No matter how deep your darkness, He will be your light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9906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"Do not rejoice over me, my enemy; When I fall, I will arise; When I sit in darkness, The LORD will be a light to me."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 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Micah 7:8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No matter how great your backsliding, He will heal you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990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"I will heal their backsliding, I will love them freely, For My anger has turned away from him."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– Hosea 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14:4-6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He turns everything around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4384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prisoner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of some deep emotional 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604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What's your emoticon?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9906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"You have turned for me my mourning into dancing; You have put off my sackcloth and clothed me with gladness,"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 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Psalm 30:11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Jesus Died To Make Us Whole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8382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 But He was wounded for our transgressions, He was bruised for our iniquities; </a:t>
            </a:r>
            <a:r>
              <a:rPr lang="en-US" sz="4400" b="1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The chastisement for our peace 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was upon Him, And by His stripes we are healed." </a:t>
            </a: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-Isaiah 53:5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Jesus Heals Us Emotionally – Today!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7620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"...to heal the brokenhearted, ...To comfort all who mourn,....To console those who mourn...To give them beauty for ashes, …..joy for mourning, …..praise for the spirit of heaviness;" </a:t>
            </a: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-Isaiah 61:1-3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290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heals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905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Jesus Empowers Us</a:t>
            </a:r>
            <a:endParaRPr lang="en-US" sz="54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4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restores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3716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"for it is God who works in you both to will and to do for His good pleasure." </a:t>
            </a: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-Philippians 2:13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3935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empowers us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Receive your healing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447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"Bring my soul out of prison, That I may praise Your name; </a:t>
            </a:r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 </a:t>
            </a:r>
            <a:endParaRPr lang="en-US" sz="4000" i="1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-Psalm 142:7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600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"Whoever calls on the name of the Lord will be saved." </a:t>
            </a:r>
          </a:p>
          <a:p>
            <a:pPr algn="ctr"/>
            <a:r>
              <a:rPr lang="en-US" sz="4000" i="1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-Romans 10:13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0" y="25908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emotionally still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a prisoner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your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604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What's your emoticon?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#1. Recognize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#2. Embrace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</a:t>
            </a:r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3. Renounce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#4. Consecrate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#5. Welcome God’s Healing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209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#6. Consistently renew your mind</a:t>
            </a:r>
            <a:endParaRPr lang="en-US" sz="5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4171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Receive your healing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prisoner </a:t>
            </a:r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of a yet unborn future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4604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What's your emoticon?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Emotional Problems - Causes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Family Environment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Causes – Emotional Problems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2590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Individual Personality and Cultivated Habits</a:t>
            </a:r>
            <a:endParaRPr lang="en-US" sz="5400" dirty="0" smtClean="0">
              <a:solidFill>
                <a:schemeClr val="bg1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587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Segoe UI Light" pitchFamily="34" charset="0"/>
              </a:rPr>
              <a:t>Causes – Emotional Problems</a:t>
            </a:r>
            <a:endParaRPr lang="en-US" sz="36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666</Words>
  <Application>Microsoft Office PowerPoint</Application>
  <PresentationFormat>On-screen Show (4:3)</PresentationFormat>
  <Paragraphs>118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353</cp:revision>
  <dcterms:created xsi:type="dcterms:W3CDTF">2006-08-16T00:00:00Z</dcterms:created>
  <dcterms:modified xsi:type="dcterms:W3CDTF">2013-10-26T11:15:37Z</dcterms:modified>
</cp:coreProperties>
</file>