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8-04-29-The-Holiness-of-God-Part-4-Perfecting Holiness-Ppt 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5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4-29-The-Holiness-of-God-Part-4-Perfecting Holiness-Ppt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8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Psalm 51:6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Behold, You desire </a:t>
            </a:r>
            <a:r>
              <a:rPr lang="en-US" sz="3200" i="1" dirty="0" smtClean="0">
                <a:solidFill>
                  <a:srgbClr val="FFFF00"/>
                </a:solidFill>
              </a:rPr>
              <a:t>truth in the inward parts</a:t>
            </a:r>
            <a:r>
              <a:rPr lang="en-US" sz="3200" i="1" dirty="0" smtClean="0">
                <a:solidFill>
                  <a:schemeClr val="bg1"/>
                </a:solidFill>
              </a:rPr>
              <a:t>, And in the hidden part You will make me to know wisdom.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63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Godliness - Going Beyond Externals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8400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C000"/>
                </a:solidFill>
              </a:rPr>
              <a:t>#1, Hypocrisy</a:t>
            </a:r>
          </a:p>
          <a:p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Matthew 23:27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"Woe to you, scribes and Pharisees, hypocrites! For you are like whitewashed tombs which indeed appear beautiful outwardly, but inside are full of dead men's bones and all uncleanness.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63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Destroyers Of Holiness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8400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C000"/>
                </a:solidFill>
              </a:rPr>
              <a:t>#2, Worldliness</a:t>
            </a:r>
            <a:endParaRPr lang="en-US" sz="3600" i="1" dirty="0" smtClean="0">
              <a:solidFill>
                <a:srgbClr val="FFC000"/>
              </a:solidFill>
            </a:endParaRPr>
          </a:p>
          <a:p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James </a:t>
            </a:r>
            <a:r>
              <a:rPr lang="en-US" sz="3200" i="1" dirty="0" smtClean="0">
                <a:solidFill>
                  <a:schemeClr val="bg1"/>
                </a:solidFill>
              </a:rPr>
              <a:t>4:4-5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4 Adulterers and adulteresses! Do you not know that friendship </a:t>
            </a:r>
            <a:r>
              <a:rPr lang="en-US" sz="3200" i="1" dirty="0" smtClean="0">
                <a:solidFill>
                  <a:schemeClr val="bg1"/>
                </a:solidFill>
              </a:rPr>
              <a:t>with </a:t>
            </a:r>
            <a:r>
              <a:rPr lang="en-US" sz="3200" i="1" dirty="0" smtClean="0">
                <a:solidFill>
                  <a:schemeClr val="bg1"/>
                </a:solidFill>
              </a:rPr>
              <a:t>the world is enmity with God? Whoever therefore wants to be a friend of the world makes himself an enemy of God.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5 Or do you think that the Scripture says in vain, "The Spirit who dwells in us yearns jealously"?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63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Destroyers Of Holiness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8400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C000"/>
                </a:solidFill>
              </a:rPr>
              <a:t>#3, Strife</a:t>
            </a:r>
            <a:endParaRPr lang="en-US" sz="3600" i="1" dirty="0" smtClean="0">
              <a:solidFill>
                <a:srgbClr val="FFC000"/>
              </a:solidFill>
            </a:endParaRPr>
          </a:p>
          <a:p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Hebrews </a:t>
            </a:r>
            <a:r>
              <a:rPr lang="en-US" sz="3200" i="1" dirty="0" smtClean="0">
                <a:solidFill>
                  <a:schemeClr val="bg1"/>
                </a:solidFill>
              </a:rPr>
              <a:t>12:14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Pursue peace with all people, and holiness, without which no one will see the Lord: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63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Destroyers Of Holiness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8400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C000"/>
                </a:solidFill>
              </a:rPr>
              <a:t>#4, Giving priority to natural desires</a:t>
            </a:r>
            <a:endParaRPr lang="en-US" sz="3600" i="1" dirty="0" smtClean="0">
              <a:solidFill>
                <a:srgbClr val="FFC000"/>
              </a:solidFill>
            </a:endParaRPr>
          </a:p>
          <a:p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Hebrews </a:t>
            </a:r>
            <a:r>
              <a:rPr lang="en-US" sz="3200" i="1" dirty="0" smtClean="0">
                <a:solidFill>
                  <a:schemeClr val="bg1"/>
                </a:solidFill>
              </a:rPr>
              <a:t>12:16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lest there be any fornicator or profane person like Esau, who for one morsel of food sold his birthright.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63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Destroyers Of Holiness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369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2 Corinthians 7:1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Therefore, having these promises, beloved, let us cleanse ourselves from all </a:t>
            </a:r>
            <a:r>
              <a:rPr lang="en-US" sz="3200" i="1" dirty="0" smtClean="0">
                <a:solidFill>
                  <a:srgbClr val="FFFF00"/>
                </a:solidFill>
              </a:rPr>
              <a:t>filthiness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of </a:t>
            </a:r>
            <a:r>
              <a:rPr lang="en-US" sz="3200" i="1" dirty="0" smtClean="0">
                <a:solidFill>
                  <a:schemeClr val="bg1"/>
                </a:solidFill>
              </a:rPr>
              <a:t>the flesh and spirit, </a:t>
            </a:r>
            <a:r>
              <a:rPr lang="en-US" sz="3200" i="1" dirty="0" smtClean="0">
                <a:solidFill>
                  <a:srgbClr val="FFFF00"/>
                </a:solidFill>
              </a:rPr>
              <a:t>perfecting </a:t>
            </a:r>
            <a:r>
              <a:rPr lang="en-US" sz="3200" i="1" dirty="0" smtClean="0">
                <a:solidFill>
                  <a:srgbClr val="FFFF00"/>
                </a:solidFill>
              </a:rPr>
              <a:t>holiness </a:t>
            </a:r>
            <a:r>
              <a:rPr lang="en-US" sz="3200" i="1" dirty="0" smtClean="0">
                <a:solidFill>
                  <a:schemeClr val="bg1"/>
                </a:solidFill>
              </a:rPr>
              <a:t>in the fear of God</a:t>
            </a:r>
            <a:r>
              <a:rPr lang="en-US" sz="3200" i="1" dirty="0" smtClean="0">
                <a:solidFill>
                  <a:schemeClr val="bg1"/>
                </a:solidFill>
              </a:rPr>
              <a:t>.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766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Romans 1:4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and declared to be the Son of God with power according to </a:t>
            </a:r>
            <a:r>
              <a:rPr lang="en-US" sz="3200" i="1" dirty="0" smtClean="0">
                <a:solidFill>
                  <a:srgbClr val="FFFF00"/>
                </a:solidFill>
              </a:rPr>
              <a:t>the Spirit of holiness</a:t>
            </a:r>
            <a:r>
              <a:rPr lang="en-US" sz="3200" i="1" dirty="0" smtClean="0">
                <a:solidFill>
                  <a:schemeClr val="bg1"/>
                </a:solidFill>
              </a:rPr>
              <a:t>, by the resurrection from the dead.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63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Empowered By The Spirit of Holiness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John 15:3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You are already clean because of the word which I have spoken to you. </a:t>
            </a:r>
          </a:p>
          <a:p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John 17:17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Sanctify them by Your truth. Your word is truth.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63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You Are Clean By The Word I Have Spoken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John 8:31-36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31 Then Jesus said to those Jews who believed Him, "If you abide in My word, you are My disciples indeed.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32 And you shall know the truth, and the truth shall make you free."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33 They answered Him, "We are Abraham's descendants, and have never been in bondage to anyone. How can You say, 'You will be made free'?"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63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You Are Clean By The Word I Have Spoken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John 8:31-36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34 </a:t>
            </a:r>
            <a:r>
              <a:rPr lang="en-US" sz="3200" i="1" dirty="0" smtClean="0">
                <a:solidFill>
                  <a:schemeClr val="bg1"/>
                </a:solidFill>
              </a:rPr>
              <a:t>Jesus answered them, "Most assuredly, I say to you, whoever commits sin is a slave of sin.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35 And a slave does not abide in the house forever, but a son abides forever.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36 Therefore if the Son makes you free, you shall be free indeed.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63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You Are Clean By The Word I Have Spoken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Hebrews 12:10 -11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10 For they indeed for a few days chastened us as seemed best to them, but He for our profit, </a:t>
            </a:r>
            <a:r>
              <a:rPr lang="en-US" sz="3200" i="1" dirty="0" smtClean="0">
                <a:solidFill>
                  <a:srgbClr val="FFFF00"/>
                </a:solidFill>
              </a:rPr>
              <a:t>that we may be partakers of His holiness</a:t>
            </a:r>
            <a:r>
              <a:rPr lang="en-US" sz="3200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11 Now no chastening seems to be joyful for the present, but painful; nevertheless, </a:t>
            </a:r>
            <a:r>
              <a:rPr lang="en-US" sz="3200" i="1" dirty="0" smtClean="0">
                <a:solidFill>
                  <a:srgbClr val="FFFF00"/>
                </a:solidFill>
              </a:rPr>
              <a:t>afterward it yields the peaceable fruit of righteousness </a:t>
            </a:r>
            <a:r>
              <a:rPr lang="en-US" sz="3200" i="1" dirty="0" smtClean="0">
                <a:solidFill>
                  <a:schemeClr val="bg1"/>
                </a:solidFill>
              </a:rPr>
              <a:t>to those who have been </a:t>
            </a:r>
            <a:r>
              <a:rPr lang="en-US" sz="3200" i="1" dirty="0" smtClean="0">
                <a:solidFill>
                  <a:srgbClr val="FFFF00"/>
                </a:solidFill>
              </a:rPr>
              <a:t>trained</a:t>
            </a:r>
            <a:r>
              <a:rPr lang="en-US" sz="3200" i="1" dirty="0" smtClean="0">
                <a:solidFill>
                  <a:schemeClr val="bg1"/>
                </a:solidFill>
              </a:rPr>
              <a:t> by it.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63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His Discipline Produces Holiness In Us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Leviticus 20:7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Consecrate yourselves therefore, and be holy, for I am the LORD your God</a:t>
            </a:r>
            <a:r>
              <a:rPr lang="en-US" sz="3200" i="1" dirty="0" smtClean="0">
                <a:solidFill>
                  <a:schemeClr val="bg1"/>
                </a:solidFill>
              </a:rPr>
              <a:t>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63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Consecration - Walking Blameless In Holiness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84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Matthew </a:t>
            </a:r>
            <a:r>
              <a:rPr lang="en-US" sz="3200" i="1" dirty="0" smtClean="0">
                <a:solidFill>
                  <a:schemeClr val="bg1"/>
                </a:solidFill>
              </a:rPr>
              <a:t>5:29-30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29 If your right eye causes you to sin, </a:t>
            </a:r>
            <a:r>
              <a:rPr lang="en-US" sz="3200" i="1" dirty="0" smtClean="0">
                <a:solidFill>
                  <a:srgbClr val="FFFF00"/>
                </a:solidFill>
              </a:rPr>
              <a:t>pluck it out </a:t>
            </a:r>
            <a:r>
              <a:rPr lang="en-US" sz="3200" i="1" dirty="0" smtClean="0">
                <a:solidFill>
                  <a:schemeClr val="bg1"/>
                </a:solidFill>
              </a:rPr>
              <a:t>and cast it from you; for it is more profitable for you that one of your members perish, than for your whole body to be cast into hell.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30 And if your right hand causes you to sin, </a:t>
            </a:r>
            <a:r>
              <a:rPr lang="en-US" sz="3200" i="1" dirty="0" smtClean="0">
                <a:solidFill>
                  <a:srgbClr val="FFFF00"/>
                </a:solidFill>
              </a:rPr>
              <a:t>cut it off </a:t>
            </a:r>
            <a:r>
              <a:rPr lang="en-US" sz="3200" i="1" dirty="0" smtClean="0">
                <a:solidFill>
                  <a:schemeClr val="bg1"/>
                </a:solidFill>
              </a:rPr>
              <a:t>and cast it from you; for it is more profitable for you that one of your members perish, than for your whole body to be cast into hell.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63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Consecration - Walking Blameless In Holiness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651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21</cp:revision>
  <dcterms:created xsi:type="dcterms:W3CDTF">2006-08-16T00:00:00Z</dcterms:created>
  <dcterms:modified xsi:type="dcterms:W3CDTF">2018-04-28T08:11:58Z</dcterms:modified>
</cp:coreProperties>
</file>