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8-02-18-Simple-Strategies-Ppt-Head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8-02-18-Simple-Strategies-Ppt-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908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Share </a:t>
            </a:r>
            <a:r>
              <a:rPr lang="en-US" sz="3600" dirty="0" smtClean="0">
                <a:solidFill>
                  <a:schemeClr val="bg1"/>
                </a:solidFill>
              </a:rPr>
              <a:t>and demonstrate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Gospel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with </a:t>
            </a:r>
            <a:r>
              <a:rPr lang="en-US" sz="3600" dirty="0" smtClean="0">
                <a:solidFill>
                  <a:schemeClr val="bg1"/>
                </a:solidFill>
              </a:rPr>
              <a:t>love and power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200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Personal Strategies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200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Group Strategies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050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Be Prepared To </a:t>
            </a:r>
            <a:r>
              <a:rPr lang="en-US" sz="3600" dirty="0" smtClean="0">
                <a:solidFill>
                  <a:schemeClr val="bg1"/>
                </a:solidFill>
              </a:rPr>
              <a:t>Share: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 The </a:t>
            </a:r>
            <a:r>
              <a:rPr lang="en-US" sz="3600" dirty="0" smtClean="0">
                <a:solidFill>
                  <a:schemeClr val="bg1"/>
                </a:solidFill>
              </a:rPr>
              <a:t>Gospel in 5 minutes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 Your </a:t>
            </a:r>
            <a:r>
              <a:rPr lang="en-US" sz="3600" dirty="0" smtClean="0">
                <a:solidFill>
                  <a:schemeClr val="bg1"/>
                </a:solidFill>
              </a:rPr>
              <a:t>personal life-transformation in 5 minutes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>
                <a:solidFill>
                  <a:schemeClr val="bg1"/>
                </a:solidFill>
              </a:rPr>
              <a:t> A </a:t>
            </a:r>
            <a:r>
              <a:rPr lang="en-US" sz="3600" dirty="0" smtClean="0">
                <a:solidFill>
                  <a:schemeClr val="bg1"/>
                </a:solidFill>
              </a:rPr>
              <a:t>relevant personal miracle story (healing, God's intervention, God's provision) in 3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52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Pray short prayers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52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Remember, the Battle is the Lord's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48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2 Timothy 2:23-26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23 But avoid foolish and ignorant disputes, knowing that they generate strife.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24 And a servant of the Lord must not quarrel but be gentle to all, able to teach, patient,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25 in humility correcting those who are in opposition, if God perhaps will grant them repentance, so that they may know the truth,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26 and that they may come to their senses and escape the snare of the devil, having been taken captive by him to do his will.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John 6:44 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No one can come to Me unless the Father who sent Me draws him; and I will raise him up at the last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050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Share </a:t>
            </a:r>
            <a:r>
              <a:rPr lang="en-US" sz="3600" dirty="0" smtClean="0">
                <a:solidFill>
                  <a:schemeClr val="bg1"/>
                </a:solidFill>
              </a:rPr>
              <a:t>and demonstrate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Gospel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with </a:t>
            </a:r>
            <a:r>
              <a:rPr lang="en-US" sz="3600" dirty="0" smtClean="0">
                <a:solidFill>
                  <a:schemeClr val="bg1"/>
                </a:solidFill>
              </a:rPr>
              <a:t>love and power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38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Part -1 Necessity and </a:t>
            </a:r>
            <a:r>
              <a:rPr lang="en-US" sz="3600" dirty="0" smtClean="0">
                <a:solidFill>
                  <a:schemeClr val="bg1"/>
                </a:solidFill>
              </a:rPr>
              <a:t>Urgency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Part -2 Overcoming </a:t>
            </a:r>
            <a:r>
              <a:rPr lang="en-US" sz="3600" dirty="0" smtClean="0">
                <a:solidFill>
                  <a:schemeClr val="bg1"/>
                </a:solidFill>
              </a:rPr>
              <a:t>Inhibitions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384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Acts 1:8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But you shall receive power when the Holy Spirit has come upon you; and you shall be witnesses to Me in Jerusalem, and in all Judea and Samaria, and to the end of the earth."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366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Share </a:t>
            </a:r>
            <a:r>
              <a:rPr lang="en-US" sz="3600" dirty="0" smtClean="0">
                <a:solidFill>
                  <a:schemeClr val="bg1"/>
                </a:solidFill>
              </a:rPr>
              <a:t>and demonstrate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Gospel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with </a:t>
            </a:r>
            <a:r>
              <a:rPr lang="en-US" sz="3600" dirty="0" smtClean="0">
                <a:solidFill>
                  <a:schemeClr val="bg1"/>
                </a:solidFill>
              </a:rPr>
              <a:t>love and power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Romans 1:16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For I am not ashamed of the gospel of Christ, for it is the power of God to salvation for everyone who believes, for the Jew first and also for the Greek.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146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1:18-25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18 For the message of the cross is foolishness to those who are perishing, but to us who are being saved it is the power of God.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19 For it is written: "I WILL DESTROY THE WISDOM OF THE WISE, AND BRING TO NOTHING THE UNDERSTANDING OF THE PRUDENT."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14600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1:18-25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20 </a:t>
            </a:r>
            <a:r>
              <a:rPr lang="en-US" sz="3200" i="1" dirty="0" smtClean="0">
                <a:solidFill>
                  <a:schemeClr val="bg1"/>
                </a:solidFill>
              </a:rPr>
              <a:t>Where is the wise? Where is the scribe? Where is the disputer of this age? Has not God made foolish the wisdom of this world?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21 For since, in the wisdom of God, the world through wisdom did not know God, it pleased God through the foolishness of the message preached to save those who believe. 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622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1:18-25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22 </a:t>
            </a:r>
            <a:r>
              <a:rPr lang="en-US" sz="3200" i="1" dirty="0" smtClean="0">
                <a:solidFill>
                  <a:schemeClr val="bg1"/>
                </a:solidFill>
              </a:rPr>
              <a:t>For Jews request a sign, and Greeks seek after wisdom;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23 but we preach Christ crucified, to the Jews a stumbling block and to the Greeks foolishness,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24 but to those who are called, both Jews and Greeks, Christ the power of God and the wisdom of God.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25 Because the foolishness of God is wiser than men, and the weakness of God is stronger than men.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622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1 Corinthians 2:4-5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4 And my speech and my preaching were not with persuasive words of human wisdom, but in demonstration of the Spirit and of power, 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5 that your faith should not be in the wisdom of men but in the power of God.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541</Words>
  <Application>Microsoft Office PowerPoint</Application>
  <PresentationFormat>On-screen Show (4:3)</PresentationFormat>
  <Paragraphs>46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Raichur</dc:creator>
  <cp:lastModifiedBy>Ashish Raichur</cp:lastModifiedBy>
  <cp:revision>23</cp:revision>
  <dcterms:created xsi:type="dcterms:W3CDTF">2006-08-16T00:00:00Z</dcterms:created>
  <dcterms:modified xsi:type="dcterms:W3CDTF">2018-02-17T12:17:17Z</dcterms:modified>
</cp:coreProperties>
</file>