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 t="25210" b="44538"/>
          <a:stretch>
            <a:fillRect/>
          </a:stretch>
        </p:blipFill>
        <p:spPr bwMode="auto">
          <a:xfrm>
            <a:off x="762000" y="152400"/>
            <a:ext cx="761047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 b="73109"/>
          <a:stretch>
            <a:fillRect/>
          </a:stretch>
        </p:blipFill>
        <p:spPr bwMode="auto">
          <a:xfrm>
            <a:off x="838200" y="5638800"/>
            <a:ext cx="761047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b="24790"/>
          <a:stretch>
            <a:fillRect/>
          </a:stretch>
        </p:blipFill>
        <p:spPr bwMode="auto">
          <a:xfrm>
            <a:off x="762000" y="1371600"/>
            <a:ext cx="7610475" cy="340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167640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God's Present (Gift) to us : Jesus Christ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2514600"/>
            <a:ext cx="7543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John 3:16-17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17 For God did not send His Son into the world to condemn the world, but that the world through Him might be saved.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2457271"/>
            <a:ext cx="75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Still Relevant?</a:t>
            </a:r>
          </a:p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Not outdated?</a:t>
            </a:r>
            <a:endParaRPr lang="en-US" sz="3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167640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Still Relevant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3072825"/>
            <a:ext cx="75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People have not changed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167640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Still Relevant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2819400"/>
            <a:ext cx="7543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Genesis 6:5 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Then the LORD saw that the wickedness of man was great in the earth, and that every intent of the thoughts of his heart was only evil continually.</a:t>
            </a:r>
            <a:endParaRPr lang="en-US" sz="3200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167640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Still Relevant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2819400"/>
            <a:ext cx="75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People's needs have not changed over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167640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Jesus </a:t>
            </a:r>
            <a:r>
              <a:rPr lang="en-US" sz="3600" dirty="0" smtClean="0">
                <a:solidFill>
                  <a:srgbClr val="FFC000"/>
                </a:solidFill>
              </a:rPr>
              <a:t>Christ-God's </a:t>
            </a:r>
            <a:r>
              <a:rPr lang="en-US" sz="3600" dirty="0" smtClean="0">
                <a:solidFill>
                  <a:srgbClr val="FFC000"/>
                </a:solidFill>
              </a:rPr>
              <a:t>Perfect Gift for today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3276600"/>
            <a:ext cx="75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Jesus said: "I am the bread of life"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167640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Jesus </a:t>
            </a:r>
            <a:r>
              <a:rPr lang="en-US" sz="3600" dirty="0" smtClean="0">
                <a:solidFill>
                  <a:srgbClr val="FFC000"/>
                </a:solidFill>
              </a:rPr>
              <a:t>Christ-God's </a:t>
            </a:r>
            <a:r>
              <a:rPr lang="en-US" sz="3600" dirty="0" smtClean="0">
                <a:solidFill>
                  <a:srgbClr val="FFC000"/>
                </a:solidFill>
              </a:rPr>
              <a:t>Perfect Gift for today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3276600"/>
            <a:ext cx="75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Jesus said: "I am the light of the world"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167640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Jesus </a:t>
            </a:r>
            <a:r>
              <a:rPr lang="en-US" sz="3600" dirty="0" smtClean="0">
                <a:solidFill>
                  <a:srgbClr val="FFC000"/>
                </a:solidFill>
              </a:rPr>
              <a:t>Christ-God's </a:t>
            </a:r>
            <a:r>
              <a:rPr lang="en-US" sz="3600" dirty="0" smtClean="0">
                <a:solidFill>
                  <a:srgbClr val="FFC000"/>
                </a:solidFill>
              </a:rPr>
              <a:t>Perfect Gift for today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3276600"/>
            <a:ext cx="75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Jesus said: "I am the door of the sheep"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167640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Jesus </a:t>
            </a:r>
            <a:r>
              <a:rPr lang="en-US" sz="3600" dirty="0" smtClean="0">
                <a:solidFill>
                  <a:srgbClr val="FFC000"/>
                </a:solidFill>
              </a:rPr>
              <a:t>Christ-God's </a:t>
            </a:r>
            <a:r>
              <a:rPr lang="en-US" sz="3600" dirty="0" smtClean="0">
                <a:solidFill>
                  <a:srgbClr val="FFC000"/>
                </a:solidFill>
              </a:rPr>
              <a:t>Perfect Gift for today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3276600"/>
            <a:ext cx="75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Jesus said: "I am the good shepherd"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167640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Jesus </a:t>
            </a:r>
            <a:r>
              <a:rPr lang="en-US" sz="3600" dirty="0" smtClean="0">
                <a:solidFill>
                  <a:srgbClr val="FFC000"/>
                </a:solidFill>
              </a:rPr>
              <a:t>Christ-God's </a:t>
            </a:r>
            <a:r>
              <a:rPr lang="en-US" sz="3600" dirty="0" smtClean="0">
                <a:solidFill>
                  <a:srgbClr val="FFC000"/>
                </a:solidFill>
              </a:rPr>
              <a:t>Perfect Gift for today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3276600"/>
            <a:ext cx="754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Jesus said: "If anyone thirsts, let him come to Me and drink"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2609671"/>
            <a:ext cx="75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A well thought out present (gift)</a:t>
            </a:r>
          </a:p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 usually addresses a very specific need</a:t>
            </a:r>
            <a:endParaRPr lang="en-US" sz="3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167640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Jesus </a:t>
            </a:r>
            <a:r>
              <a:rPr lang="en-US" sz="3600" dirty="0" smtClean="0">
                <a:solidFill>
                  <a:srgbClr val="FFC000"/>
                </a:solidFill>
              </a:rPr>
              <a:t>Christ-God's </a:t>
            </a:r>
            <a:r>
              <a:rPr lang="en-US" sz="3600" dirty="0" smtClean="0">
                <a:solidFill>
                  <a:srgbClr val="FFC000"/>
                </a:solidFill>
              </a:rPr>
              <a:t>Perfect Gift for today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3276600"/>
            <a:ext cx="75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Jesus said: "My peace I give to you"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167640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Jesus </a:t>
            </a:r>
            <a:r>
              <a:rPr lang="en-US" sz="3600" dirty="0" smtClean="0">
                <a:solidFill>
                  <a:srgbClr val="FFC000"/>
                </a:solidFill>
              </a:rPr>
              <a:t>Christ-God's </a:t>
            </a:r>
            <a:r>
              <a:rPr lang="en-US" sz="3600" dirty="0" smtClean="0">
                <a:solidFill>
                  <a:srgbClr val="FFC000"/>
                </a:solidFill>
              </a:rPr>
              <a:t>Perfect Gift for today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3276600"/>
            <a:ext cx="754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Jesus said: "Come to me all who are weary, and I will give you rest"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167640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Jesus </a:t>
            </a:r>
            <a:r>
              <a:rPr lang="en-US" sz="3600" dirty="0" smtClean="0">
                <a:solidFill>
                  <a:srgbClr val="FFC000"/>
                </a:solidFill>
              </a:rPr>
              <a:t>Christ-God's </a:t>
            </a:r>
            <a:r>
              <a:rPr lang="en-US" sz="3600" dirty="0" smtClean="0">
                <a:solidFill>
                  <a:srgbClr val="FFC000"/>
                </a:solidFill>
              </a:rPr>
              <a:t>Perfect Gift for today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3276600"/>
            <a:ext cx="754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Jesus </a:t>
            </a:r>
            <a:r>
              <a:rPr lang="en-US" sz="3200" dirty="0" smtClean="0">
                <a:solidFill>
                  <a:schemeClr val="bg1"/>
                </a:solidFill>
              </a:rPr>
              <a:t>said: "I am the way, the truth, and the life"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167640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Jesus </a:t>
            </a:r>
            <a:r>
              <a:rPr lang="en-US" sz="3600" dirty="0" smtClean="0">
                <a:solidFill>
                  <a:srgbClr val="FFC000"/>
                </a:solidFill>
              </a:rPr>
              <a:t>Christ-God's </a:t>
            </a:r>
            <a:r>
              <a:rPr lang="en-US" sz="3600" dirty="0" smtClean="0">
                <a:solidFill>
                  <a:srgbClr val="FFC000"/>
                </a:solidFill>
              </a:rPr>
              <a:t>Perfect Gift for today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3276600"/>
            <a:ext cx="75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Jesus said: "I am the true vine"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167640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Jesus </a:t>
            </a:r>
            <a:r>
              <a:rPr lang="en-US" sz="3600" dirty="0" smtClean="0">
                <a:solidFill>
                  <a:srgbClr val="FFC000"/>
                </a:solidFill>
              </a:rPr>
              <a:t>Christ-God's </a:t>
            </a:r>
            <a:r>
              <a:rPr lang="en-US" sz="3600" dirty="0" smtClean="0">
                <a:solidFill>
                  <a:srgbClr val="FFC000"/>
                </a:solidFill>
              </a:rPr>
              <a:t>Perfect Gift for today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3276600"/>
            <a:ext cx="7543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Jesus said: "I am He that </a:t>
            </a:r>
            <a:r>
              <a:rPr lang="en-US" sz="3200" dirty="0" err="1" smtClean="0">
                <a:solidFill>
                  <a:schemeClr val="bg1"/>
                </a:solidFill>
              </a:rPr>
              <a:t>liveth</a:t>
            </a:r>
            <a:r>
              <a:rPr lang="en-US" sz="3200" dirty="0" smtClean="0">
                <a:solidFill>
                  <a:schemeClr val="bg1"/>
                </a:solidFill>
              </a:rPr>
              <a:t>, and was dead; and, behold, I am alive for evermore, Amen; and have the keys of hell and of death"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167640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Jesus </a:t>
            </a:r>
            <a:r>
              <a:rPr lang="en-US" sz="3600" dirty="0" smtClean="0">
                <a:solidFill>
                  <a:srgbClr val="FFC000"/>
                </a:solidFill>
              </a:rPr>
              <a:t>Christ-God's </a:t>
            </a:r>
            <a:r>
              <a:rPr lang="en-US" sz="3600" dirty="0" smtClean="0">
                <a:solidFill>
                  <a:srgbClr val="FFC000"/>
                </a:solidFill>
              </a:rPr>
              <a:t>Perfect Gift for today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3276600"/>
            <a:ext cx="754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Jesus said: "I am the resurrection, and the life"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167640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Jesus </a:t>
            </a:r>
            <a:r>
              <a:rPr lang="en-US" sz="3600" dirty="0" smtClean="0">
                <a:solidFill>
                  <a:srgbClr val="FFC000"/>
                </a:solidFill>
              </a:rPr>
              <a:t>Christ-God's </a:t>
            </a:r>
            <a:r>
              <a:rPr lang="en-US" sz="3600" dirty="0" smtClean="0">
                <a:solidFill>
                  <a:srgbClr val="FFC000"/>
                </a:solidFill>
              </a:rPr>
              <a:t>Perfect Gift for today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3276600"/>
            <a:ext cx="754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Jesus said: "I am Alpha and Omega, the beginning and the end, the first and the last"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167640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Jesus </a:t>
            </a:r>
            <a:r>
              <a:rPr lang="en-US" sz="3600" dirty="0" smtClean="0">
                <a:solidFill>
                  <a:srgbClr val="FFC000"/>
                </a:solidFill>
              </a:rPr>
              <a:t>Christ-God's </a:t>
            </a:r>
            <a:r>
              <a:rPr lang="en-US" sz="3600" dirty="0" smtClean="0">
                <a:solidFill>
                  <a:srgbClr val="FFC000"/>
                </a:solidFill>
              </a:rPr>
              <a:t>Perfect Gift for today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3276600"/>
            <a:ext cx="75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Jesus said: "before Abraham was, I AM"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167640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You Need Him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3276600"/>
            <a:ext cx="75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Some gifts are what you desperately need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167640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Will You Receive God's Perfect Present?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3276600"/>
            <a:ext cx="754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Romans 3:23 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for all have sinned and fall short of the glory of God,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2609671"/>
            <a:ext cx="75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We like to know that our present (gift) is received and appreciated</a:t>
            </a:r>
            <a:endParaRPr lang="en-US" sz="3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167640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Will You Receive God's Perfect Present?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3276600"/>
            <a:ext cx="754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Romans 6:23 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For the wages of sin is death, but the gift of God is eternal life in Christ Jesus our Lord.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167640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Will You Receive God's Perfect Present?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3276600"/>
            <a:ext cx="754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Romans 10:13 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For "WHOEVER CALLS ON THE NAME OF THE LORD SHALL BE SAVED."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3316069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Will You Receive God's Perfect Present?</a:t>
            </a:r>
            <a:endParaRPr lang="en-US" sz="3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2609671"/>
            <a:ext cx="75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Some presents (gifts) </a:t>
            </a:r>
          </a:p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endure through time</a:t>
            </a:r>
            <a:endParaRPr lang="en-US" sz="3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2609671"/>
            <a:ext cx="75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Some presents (gifts) </a:t>
            </a:r>
          </a:p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are what one desperately needs</a:t>
            </a:r>
            <a:endParaRPr lang="en-US" sz="3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2609671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God's Present (Gift) to us : Jesus Christ</a:t>
            </a:r>
            <a:endParaRPr lang="en-US" sz="3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167640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God's Present (Gift) to us : Jesus Christ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2514600"/>
            <a:ext cx="7543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Luke 2:10-11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10 Then the angel said to them, "Do not be afraid, for behold, I bring you good tidings of great joy which will be to all people.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11 For there is born to you this day in the city of David a Savior, who is Christ the Lord.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167640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God's Present (Gift) to us : Jesus Christ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2514600"/>
            <a:ext cx="7543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1 John 4:14 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And we have seen and testify that the Father has sent the Son as Savior of the world.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167640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God's Present (Gift) to us : Jesus Christ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2514600"/>
            <a:ext cx="7543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John 3:16-17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16 For God so loved the world that He gave His only begotten Son, that whoever believes in Him should not perish but have everlasting life.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920</TotalTime>
  <Words>659</Words>
  <Application>Microsoft Office PowerPoint</Application>
  <PresentationFormat>On-screen Show (4:3)</PresentationFormat>
  <Paragraphs>68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Ashish Raichur</dc:creator>
  <cp:lastModifiedBy>Ashish Raichur</cp:lastModifiedBy>
  <cp:revision>50</cp:revision>
  <dcterms:created xsi:type="dcterms:W3CDTF">2006-08-16T00:00:00Z</dcterms:created>
  <dcterms:modified xsi:type="dcterms:W3CDTF">2017-12-16T03:50:45Z</dcterms:modified>
</cp:coreProperties>
</file>