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5" r:id="rId13"/>
    <p:sldId id="284" r:id="rId14"/>
    <p:sldId id="286" r:id="rId15"/>
    <p:sldId id="287" r:id="rId16"/>
    <p:sldId id="288" r:id="rId17"/>
    <p:sldId id="289" r:id="rId18"/>
    <p:sldId id="290" r:id="rId19"/>
    <p:sldId id="291" r:id="rId20"/>
    <p:sldId id="292" r:id="rId21"/>
    <p:sldId id="293" r:id="rId22"/>
    <p:sldId id="294" r:id="rId23"/>
    <p:sldId id="297" r:id="rId24"/>
    <p:sldId id="295" r:id="rId25"/>
    <p:sldId id="2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9" d="100"/>
          <a:sy n="69"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2017-11-19-Gifts-of-the-Spirit-part-8-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7-11-19-Gifts-of-the-Spirit-part-8-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569660"/>
          </a:xfrm>
          <a:prstGeom prst="rect">
            <a:avLst/>
          </a:prstGeom>
          <a:noFill/>
        </p:spPr>
        <p:txBody>
          <a:bodyPr wrap="square" rtlCol="0">
            <a:spAutoFit/>
          </a:bodyPr>
          <a:lstStyle/>
          <a:p>
            <a:pPr algn="ctr"/>
            <a:r>
              <a:rPr lang="en-US" sz="3200" dirty="0" smtClean="0">
                <a:solidFill>
                  <a:srgbClr val="FFFF00"/>
                </a:solidFill>
              </a:rPr>
              <a:t>#3, The flow of the Spirit’s power is recognizable (to the human spirit) and may even be felt by our five senses. </a:t>
            </a:r>
          </a:p>
        </p:txBody>
      </p:sp>
      <p:sp>
        <p:nvSpPr>
          <p:cNvPr id="5" name="TextBox 4"/>
          <p:cNvSpPr txBox="1"/>
          <p:nvPr/>
        </p:nvSpPr>
        <p:spPr>
          <a:xfrm>
            <a:off x="0" y="4648200"/>
            <a:ext cx="9144000" cy="2062103"/>
          </a:xfrm>
          <a:prstGeom prst="rect">
            <a:avLst/>
          </a:prstGeom>
          <a:noFill/>
        </p:spPr>
        <p:txBody>
          <a:bodyPr wrap="square" rtlCol="0">
            <a:spAutoFit/>
          </a:bodyPr>
          <a:lstStyle/>
          <a:p>
            <a:r>
              <a:rPr lang="en-US" sz="3200" i="1" dirty="0" smtClean="0">
                <a:solidFill>
                  <a:schemeClr val="bg1"/>
                </a:solidFill>
              </a:rPr>
              <a:t>Mark 5:30</a:t>
            </a:r>
          </a:p>
          <a:p>
            <a:r>
              <a:rPr lang="en-US" sz="3200" i="1" dirty="0" smtClean="0">
                <a:solidFill>
                  <a:schemeClr val="bg1"/>
                </a:solidFill>
              </a:rPr>
              <a:t>And Jesus, immediately </a:t>
            </a:r>
            <a:r>
              <a:rPr lang="en-US" sz="3200" i="1" u="sng" dirty="0" smtClean="0">
                <a:solidFill>
                  <a:schemeClr val="bg1"/>
                </a:solidFill>
              </a:rPr>
              <a:t>knowing in Himself </a:t>
            </a:r>
            <a:r>
              <a:rPr lang="en-US" sz="3200" i="1" dirty="0" smtClean="0">
                <a:solidFill>
                  <a:schemeClr val="bg1"/>
                </a:solidFill>
              </a:rPr>
              <a:t>that power had gone out of Him, turned around in the crowd and said, "Who touched My clothes?"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#4, The Holy Spirit releases His power </a:t>
            </a:r>
            <a:endParaRPr lang="en-US" sz="3200" dirty="0" smtClean="0">
              <a:solidFill>
                <a:srgbClr val="FFFF00"/>
              </a:solidFill>
            </a:endParaRPr>
          </a:p>
          <a:p>
            <a:pPr algn="ctr"/>
            <a:r>
              <a:rPr lang="en-US" sz="3200" dirty="0" smtClean="0">
                <a:solidFill>
                  <a:srgbClr val="FFFF00"/>
                </a:solidFill>
              </a:rPr>
              <a:t>in </a:t>
            </a:r>
            <a:r>
              <a:rPr lang="en-US" sz="3200" dirty="0" smtClean="0">
                <a:solidFill>
                  <a:srgbClr val="FFFF00"/>
                </a:solidFill>
              </a:rPr>
              <a:t>response to faith. </a:t>
            </a:r>
          </a:p>
        </p:txBody>
      </p:sp>
      <p:sp>
        <p:nvSpPr>
          <p:cNvPr id="5" name="TextBox 4"/>
          <p:cNvSpPr txBox="1"/>
          <p:nvPr/>
        </p:nvSpPr>
        <p:spPr>
          <a:xfrm>
            <a:off x="0" y="4648200"/>
            <a:ext cx="9144000" cy="2062103"/>
          </a:xfrm>
          <a:prstGeom prst="rect">
            <a:avLst/>
          </a:prstGeom>
          <a:noFill/>
        </p:spPr>
        <p:txBody>
          <a:bodyPr wrap="square" rtlCol="0">
            <a:spAutoFit/>
          </a:bodyPr>
          <a:lstStyle/>
          <a:p>
            <a:r>
              <a:rPr lang="en-US" sz="3200" i="1" dirty="0" smtClean="0">
                <a:solidFill>
                  <a:schemeClr val="bg1"/>
                </a:solidFill>
              </a:rPr>
              <a:t>Mark 5:34 </a:t>
            </a:r>
          </a:p>
          <a:p>
            <a:r>
              <a:rPr lang="en-US" sz="3200" i="1" dirty="0" smtClean="0">
                <a:solidFill>
                  <a:schemeClr val="bg1"/>
                </a:solidFill>
              </a:rPr>
              <a:t>And He said to her, "Daughter, </a:t>
            </a:r>
            <a:r>
              <a:rPr lang="en-US" sz="3200" i="1" u="sng" dirty="0" smtClean="0">
                <a:solidFill>
                  <a:schemeClr val="bg1"/>
                </a:solidFill>
              </a:rPr>
              <a:t>your faith </a:t>
            </a:r>
            <a:r>
              <a:rPr lang="en-US" sz="3200" i="1" dirty="0" smtClean="0">
                <a:solidFill>
                  <a:schemeClr val="bg1"/>
                </a:solidFill>
              </a:rPr>
              <a:t>has made you well. Go in peace, and be healed of your affliction."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#5, The power of the Holy Spirit results in signs and wonders, healings, miracles, deliverances.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#6, The Holy Spirit can envelope an entire space (area) with His power. </a:t>
            </a:r>
          </a:p>
        </p:txBody>
      </p:sp>
      <p:sp>
        <p:nvSpPr>
          <p:cNvPr id="6" name="TextBox 5"/>
          <p:cNvSpPr txBox="1"/>
          <p:nvPr/>
        </p:nvSpPr>
        <p:spPr>
          <a:xfrm>
            <a:off x="0" y="3811012"/>
            <a:ext cx="9144000" cy="3046988"/>
          </a:xfrm>
          <a:prstGeom prst="rect">
            <a:avLst/>
          </a:prstGeom>
          <a:noFill/>
        </p:spPr>
        <p:txBody>
          <a:bodyPr wrap="square" rtlCol="0">
            <a:spAutoFit/>
          </a:bodyPr>
          <a:lstStyle/>
          <a:p>
            <a:r>
              <a:rPr lang="en-US" sz="3200" i="1" dirty="0" smtClean="0">
                <a:solidFill>
                  <a:schemeClr val="bg1"/>
                </a:solidFill>
              </a:rPr>
              <a:t>Luke 5:17 </a:t>
            </a:r>
          </a:p>
          <a:p>
            <a:r>
              <a:rPr lang="en-US" sz="3200" i="1" dirty="0" smtClean="0">
                <a:solidFill>
                  <a:schemeClr val="bg1"/>
                </a:solidFill>
              </a:rPr>
              <a:t>Now it happened on a certain day, </a:t>
            </a:r>
            <a:r>
              <a:rPr lang="en-US" sz="3200" i="1" u="sng" dirty="0" smtClean="0">
                <a:solidFill>
                  <a:schemeClr val="bg1"/>
                </a:solidFill>
              </a:rPr>
              <a:t>as He was teaching</a:t>
            </a:r>
            <a:r>
              <a:rPr lang="en-US" sz="3200" i="1" dirty="0" smtClean="0">
                <a:solidFill>
                  <a:schemeClr val="bg1"/>
                </a:solidFill>
              </a:rPr>
              <a:t>, that there were Pharisees and teachers of the law sitting by, who had come out of every town of Galilee, Judea, and Jerusalem. And </a:t>
            </a:r>
            <a:r>
              <a:rPr lang="en-US" sz="3200" i="1" u="sng" dirty="0" smtClean="0">
                <a:solidFill>
                  <a:schemeClr val="bg1"/>
                </a:solidFill>
              </a:rPr>
              <a:t>the power of the Lord was present to heal them</a:t>
            </a:r>
            <a:r>
              <a:rPr lang="en-US" sz="3200" i="1" dirty="0" smtClean="0">
                <a:solidFill>
                  <a:schemeClr val="bg1"/>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#7, Distance is not a limiting factor in the release of the Spirit's power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569660"/>
          </a:xfrm>
          <a:prstGeom prst="rect">
            <a:avLst/>
          </a:prstGeom>
          <a:noFill/>
        </p:spPr>
        <p:txBody>
          <a:bodyPr wrap="square" rtlCol="0">
            <a:spAutoFit/>
          </a:bodyPr>
          <a:lstStyle/>
          <a:p>
            <a:pPr algn="ctr"/>
            <a:r>
              <a:rPr lang="en-US" sz="3200" dirty="0" smtClean="0">
                <a:solidFill>
                  <a:srgbClr val="FFFF00"/>
                </a:solidFill>
              </a:rPr>
              <a:t>#8, Worship (expressed through song, music, etc.) brings an increased manifestation of the presence and power of the Holy Spirit.</a:t>
            </a:r>
          </a:p>
        </p:txBody>
      </p:sp>
      <p:sp>
        <p:nvSpPr>
          <p:cNvPr id="6" name="TextBox 5"/>
          <p:cNvSpPr txBox="1"/>
          <p:nvPr/>
        </p:nvSpPr>
        <p:spPr>
          <a:xfrm>
            <a:off x="0" y="4491097"/>
            <a:ext cx="9144000" cy="2062103"/>
          </a:xfrm>
          <a:prstGeom prst="rect">
            <a:avLst/>
          </a:prstGeom>
          <a:noFill/>
        </p:spPr>
        <p:txBody>
          <a:bodyPr wrap="square" rtlCol="0">
            <a:spAutoFit/>
          </a:bodyPr>
          <a:lstStyle/>
          <a:p>
            <a:r>
              <a:rPr lang="en-US" sz="3200" i="1" dirty="0" smtClean="0">
                <a:solidFill>
                  <a:schemeClr val="bg1"/>
                </a:solidFill>
              </a:rPr>
              <a:t>2 Kings 3:15</a:t>
            </a:r>
          </a:p>
          <a:p>
            <a:r>
              <a:rPr lang="en-US" sz="3200" i="1" dirty="0" smtClean="0">
                <a:solidFill>
                  <a:schemeClr val="bg1"/>
                </a:solidFill>
              </a:rPr>
              <a:t>But now bring me a musician." Then it happened, when the musician played, that the hand of the LORD came upon him.</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2800"/>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6" name="TextBox 5"/>
          <p:cNvSpPr txBox="1"/>
          <p:nvPr/>
        </p:nvSpPr>
        <p:spPr>
          <a:xfrm>
            <a:off x="0" y="2590800"/>
            <a:ext cx="9144000" cy="3539430"/>
          </a:xfrm>
          <a:prstGeom prst="rect">
            <a:avLst/>
          </a:prstGeom>
          <a:noFill/>
        </p:spPr>
        <p:txBody>
          <a:bodyPr wrap="square" rtlCol="0">
            <a:spAutoFit/>
          </a:bodyPr>
          <a:lstStyle/>
          <a:p>
            <a:r>
              <a:rPr lang="en-US" sz="3200" i="1" dirty="0" smtClean="0">
                <a:solidFill>
                  <a:schemeClr val="bg1"/>
                </a:solidFill>
              </a:rPr>
              <a:t>John 7:38-39</a:t>
            </a:r>
          </a:p>
          <a:p>
            <a:r>
              <a:rPr lang="en-US" sz="3200" i="1" dirty="0" smtClean="0">
                <a:solidFill>
                  <a:schemeClr val="bg1"/>
                </a:solidFill>
              </a:rPr>
              <a:t>38 He who believes in Me, as the Scripture has said, out of his heart will flow rivers of living water." </a:t>
            </a:r>
          </a:p>
          <a:p>
            <a:r>
              <a:rPr lang="en-US" sz="3200" i="1" dirty="0" smtClean="0">
                <a:solidFill>
                  <a:schemeClr val="bg1"/>
                </a:solidFill>
              </a:rPr>
              <a:t>39 But this He spoke concerning the Spirit, whom those believing in Him would receive; for the Holy Spirit was not yet given, because Jesus was not yet glorified.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3" name="TextBox 2"/>
          <p:cNvSpPr txBox="1"/>
          <p:nvPr/>
        </p:nvSpPr>
        <p:spPr>
          <a:xfrm>
            <a:off x="0" y="2509897"/>
            <a:ext cx="9144000" cy="584775"/>
          </a:xfrm>
          <a:prstGeom prst="rect">
            <a:avLst/>
          </a:prstGeom>
          <a:noFill/>
        </p:spPr>
        <p:txBody>
          <a:bodyPr wrap="square" rtlCol="0">
            <a:spAutoFit/>
          </a:bodyPr>
          <a:lstStyle/>
          <a:p>
            <a:pPr algn="ctr"/>
            <a:r>
              <a:rPr lang="en-US" sz="3200" dirty="0" smtClean="0">
                <a:solidFill>
                  <a:srgbClr val="FFFF00"/>
                </a:solidFill>
              </a:rPr>
              <a:t>#1, Increase the capacity of your spirit</a:t>
            </a:r>
          </a:p>
        </p:txBody>
      </p:sp>
      <p:sp>
        <p:nvSpPr>
          <p:cNvPr id="6" name="TextBox 5"/>
          <p:cNvSpPr txBox="1"/>
          <p:nvPr/>
        </p:nvSpPr>
        <p:spPr>
          <a:xfrm>
            <a:off x="0" y="4191000"/>
            <a:ext cx="9144000" cy="2062103"/>
          </a:xfrm>
          <a:prstGeom prst="rect">
            <a:avLst/>
          </a:prstGeom>
          <a:noFill/>
        </p:spPr>
        <p:txBody>
          <a:bodyPr wrap="square" rtlCol="0">
            <a:spAutoFit/>
          </a:bodyPr>
          <a:lstStyle/>
          <a:p>
            <a:r>
              <a:rPr lang="en-US" sz="3200" i="1" dirty="0" smtClean="0">
                <a:solidFill>
                  <a:schemeClr val="bg1"/>
                </a:solidFill>
              </a:rPr>
              <a:t>Ephesians 3:16  </a:t>
            </a:r>
          </a:p>
          <a:p>
            <a:r>
              <a:rPr lang="en-US" sz="3200" i="1" dirty="0" smtClean="0">
                <a:solidFill>
                  <a:schemeClr val="bg1"/>
                </a:solidFill>
              </a:rPr>
              <a:t>that He would grant you, according to the riches of His glory, to be strengthened with might ('</a:t>
            </a:r>
            <a:r>
              <a:rPr lang="en-US" sz="3200" i="1" dirty="0" err="1" smtClean="0">
                <a:solidFill>
                  <a:schemeClr val="bg1"/>
                </a:solidFill>
              </a:rPr>
              <a:t>dunamis</a:t>
            </a:r>
            <a:r>
              <a:rPr lang="en-US" sz="3200" i="1" dirty="0" smtClean="0">
                <a:solidFill>
                  <a:schemeClr val="bg1"/>
                </a:solidFill>
              </a:rPr>
              <a:t>') through His Spirit in the inner man,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3" name="TextBox 2"/>
          <p:cNvSpPr txBox="1"/>
          <p:nvPr/>
        </p:nvSpPr>
        <p:spPr>
          <a:xfrm>
            <a:off x="0" y="2509897"/>
            <a:ext cx="9144000" cy="584775"/>
          </a:xfrm>
          <a:prstGeom prst="rect">
            <a:avLst/>
          </a:prstGeom>
          <a:noFill/>
        </p:spPr>
        <p:txBody>
          <a:bodyPr wrap="square" rtlCol="0">
            <a:spAutoFit/>
          </a:bodyPr>
          <a:lstStyle/>
          <a:p>
            <a:pPr algn="ctr"/>
            <a:r>
              <a:rPr lang="en-US" sz="3200" dirty="0" smtClean="0">
                <a:solidFill>
                  <a:srgbClr val="FFFF00"/>
                </a:solidFill>
              </a:rPr>
              <a:t>#2, Clear out blockages in your soul</a:t>
            </a:r>
          </a:p>
        </p:txBody>
      </p:sp>
      <p:sp>
        <p:nvSpPr>
          <p:cNvPr id="6" name="TextBox 5"/>
          <p:cNvSpPr txBox="1"/>
          <p:nvPr/>
        </p:nvSpPr>
        <p:spPr>
          <a:xfrm>
            <a:off x="0" y="3352800"/>
            <a:ext cx="9144000" cy="2554545"/>
          </a:xfrm>
          <a:prstGeom prst="rect">
            <a:avLst/>
          </a:prstGeom>
          <a:noFill/>
        </p:spPr>
        <p:txBody>
          <a:bodyPr wrap="square" rtlCol="0">
            <a:spAutoFit/>
          </a:bodyPr>
          <a:lstStyle/>
          <a:p>
            <a:r>
              <a:rPr lang="en-US" sz="3200" dirty="0" smtClean="0">
                <a:solidFill>
                  <a:schemeClr val="bg1"/>
                </a:solidFill>
              </a:rPr>
              <a:t>A </a:t>
            </a:r>
            <a:r>
              <a:rPr lang="en-US" sz="3200" dirty="0" smtClean="0">
                <a:solidFill>
                  <a:schemeClr val="bg1"/>
                </a:solidFill>
              </a:rPr>
              <a:t>few groups of soul blockages:</a:t>
            </a:r>
          </a:p>
          <a:p>
            <a:pPr lvl="4"/>
            <a:r>
              <a:rPr lang="en-US" sz="3200" dirty="0" smtClean="0">
                <a:solidFill>
                  <a:schemeClr val="bg1"/>
                </a:solidFill>
              </a:rPr>
              <a:t>Condemnation related</a:t>
            </a:r>
          </a:p>
          <a:p>
            <a:pPr lvl="4"/>
            <a:r>
              <a:rPr lang="en-US" sz="3200" dirty="0" smtClean="0">
                <a:solidFill>
                  <a:schemeClr val="bg1"/>
                </a:solidFill>
              </a:rPr>
              <a:t>Offense related</a:t>
            </a:r>
          </a:p>
          <a:p>
            <a:pPr lvl="4"/>
            <a:r>
              <a:rPr lang="en-US" sz="3200" dirty="0" smtClean="0">
                <a:solidFill>
                  <a:schemeClr val="bg1"/>
                </a:solidFill>
              </a:rPr>
              <a:t>Self related</a:t>
            </a:r>
          </a:p>
          <a:p>
            <a:pPr lvl="4"/>
            <a:r>
              <a:rPr lang="en-US" sz="3200" dirty="0" smtClean="0">
                <a:solidFill>
                  <a:schemeClr val="bg1"/>
                </a:solidFill>
              </a:rPr>
              <a:t>Disturbance related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646331"/>
          </a:xfrm>
          <a:prstGeom prst="rect">
            <a:avLst/>
          </a:prstGeom>
          <a:noFill/>
        </p:spPr>
        <p:txBody>
          <a:bodyPr wrap="square" rtlCol="0">
            <a:spAutoFit/>
          </a:bodyPr>
          <a:lstStyle/>
          <a:p>
            <a:pPr algn="ctr"/>
            <a:r>
              <a:rPr lang="en-US" sz="3600" dirty="0" smtClean="0">
                <a:solidFill>
                  <a:srgbClr val="FFC000"/>
                </a:solidFill>
              </a:rPr>
              <a:t>Being A Channel of the Spirit's Power</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#3, Out of your position in God, release the Spirit's power by faith</a:t>
            </a:r>
          </a:p>
        </p:txBody>
      </p:sp>
      <p:sp>
        <p:nvSpPr>
          <p:cNvPr id="6" name="TextBox 5"/>
          <p:cNvSpPr txBox="1"/>
          <p:nvPr/>
        </p:nvSpPr>
        <p:spPr>
          <a:xfrm>
            <a:off x="0" y="3733800"/>
            <a:ext cx="9144000" cy="2062103"/>
          </a:xfrm>
          <a:prstGeom prst="rect">
            <a:avLst/>
          </a:prstGeom>
          <a:noFill/>
        </p:spPr>
        <p:txBody>
          <a:bodyPr wrap="square" rtlCol="0">
            <a:spAutoFit/>
          </a:bodyPr>
          <a:lstStyle/>
          <a:p>
            <a:r>
              <a:rPr lang="en-US" sz="3200" i="1" dirty="0" smtClean="0">
                <a:solidFill>
                  <a:schemeClr val="bg1"/>
                </a:solidFill>
              </a:rPr>
              <a:t>Galatians 3:5  </a:t>
            </a:r>
          </a:p>
          <a:p>
            <a:r>
              <a:rPr lang="en-US" sz="3200" i="1" dirty="0" smtClean="0">
                <a:solidFill>
                  <a:schemeClr val="bg1"/>
                </a:solidFill>
              </a:rPr>
              <a:t>Therefore He who supplies the Spirit to you and works miracles among you, does He do it by the works of the law, or by the hearing of faith?</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#3, Out of your position in God, release the Spirit's power by faith</a:t>
            </a:r>
          </a:p>
        </p:txBody>
      </p:sp>
      <p:sp>
        <p:nvSpPr>
          <p:cNvPr id="6" name="TextBox 5"/>
          <p:cNvSpPr txBox="1"/>
          <p:nvPr/>
        </p:nvSpPr>
        <p:spPr>
          <a:xfrm>
            <a:off x="0" y="3733800"/>
            <a:ext cx="9144000" cy="2554545"/>
          </a:xfrm>
          <a:prstGeom prst="rect">
            <a:avLst/>
          </a:prstGeom>
          <a:noFill/>
        </p:spPr>
        <p:txBody>
          <a:bodyPr wrap="square" rtlCol="0">
            <a:spAutoFit/>
          </a:bodyPr>
          <a:lstStyle/>
          <a:p>
            <a:pPr algn="ctr"/>
            <a:r>
              <a:rPr lang="en-US" sz="3200" dirty="0" smtClean="0">
                <a:solidFill>
                  <a:schemeClr val="bg1"/>
                </a:solidFill>
              </a:rPr>
              <a:t>If the power of the Spirit can be 'pulled' by </a:t>
            </a:r>
            <a:r>
              <a:rPr lang="en-US" sz="3200" dirty="0" smtClean="0">
                <a:solidFill>
                  <a:schemeClr val="bg1"/>
                </a:solidFill>
              </a:rPr>
              <a:t>faith, </a:t>
            </a:r>
            <a:r>
              <a:rPr lang="en-US" sz="3200" dirty="0" smtClean="0">
                <a:solidFill>
                  <a:schemeClr val="bg1"/>
                </a:solidFill>
              </a:rPr>
              <a:t>it can also be 'pushed' by faith.</a:t>
            </a:r>
          </a:p>
          <a:p>
            <a:pPr algn="ctr"/>
            <a:endParaRPr lang="en-US" sz="3200" dirty="0" smtClean="0">
              <a:solidFill>
                <a:schemeClr val="bg1"/>
              </a:solidFill>
            </a:endParaRPr>
          </a:p>
          <a:p>
            <a:pPr algn="ctr"/>
            <a:r>
              <a:rPr lang="en-US" sz="3200" dirty="0" smtClean="0">
                <a:solidFill>
                  <a:schemeClr val="bg1"/>
                </a:solidFill>
              </a:rPr>
              <a:t>If the power of the Spirit can be 'received' by </a:t>
            </a:r>
            <a:r>
              <a:rPr lang="en-US" sz="3200" dirty="0" smtClean="0">
                <a:solidFill>
                  <a:schemeClr val="bg1"/>
                </a:solidFill>
              </a:rPr>
              <a:t>faith, </a:t>
            </a:r>
            <a:r>
              <a:rPr lang="en-US" sz="3200" dirty="0" smtClean="0">
                <a:solidFill>
                  <a:schemeClr val="bg1"/>
                </a:solidFill>
              </a:rPr>
              <a:t>it can also be 'released' by </a:t>
            </a:r>
            <a:r>
              <a:rPr lang="en-US" sz="3200" dirty="0" smtClean="0">
                <a:solidFill>
                  <a:schemeClr val="bg1"/>
                </a:solidFill>
              </a:rPr>
              <a:t>faith.</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RELEASING THE FLOW OF THE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#3, Out of your position in God, release the Spirit's power by faith</a:t>
            </a:r>
          </a:p>
        </p:txBody>
      </p:sp>
      <p:sp>
        <p:nvSpPr>
          <p:cNvPr id="6" name="TextBox 5"/>
          <p:cNvSpPr txBox="1"/>
          <p:nvPr/>
        </p:nvSpPr>
        <p:spPr>
          <a:xfrm>
            <a:off x="0" y="3733800"/>
            <a:ext cx="9144000" cy="2062103"/>
          </a:xfrm>
          <a:prstGeom prst="rect">
            <a:avLst/>
          </a:prstGeom>
          <a:noFill/>
        </p:spPr>
        <p:txBody>
          <a:bodyPr wrap="square" rtlCol="0">
            <a:spAutoFit/>
          </a:bodyPr>
          <a:lstStyle/>
          <a:p>
            <a:pPr algn="ctr"/>
            <a:r>
              <a:rPr lang="en-US" sz="3200" dirty="0" smtClean="0">
                <a:solidFill>
                  <a:schemeClr val="bg1"/>
                </a:solidFill>
              </a:rPr>
              <a:t>Whatever we have in Him, in the spirit, </a:t>
            </a:r>
            <a:endParaRPr lang="en-US" sz="3200" dirty="0" smtClean="0">
              <a:solidFill>
                <a:schemeClr val="bg1"/>
              </a:solidFill>
            </a:endParaRPr>
          </a:p>
          <a:p>
            <a:pPr algn="ctr"/>
            <a:r>
              <a:rPr lang="en-US" sz="3200" dirty="0" smtClean="0">
                <a:solidFill>
                  <a:schemeClr val="bg1"/>
                </a:solidFill>
              </a:rPr>
              <a:t>we </a:t>
            </a:r>
            <a:r>
              <a:rPr lang="en-US" sz="3200" dirty="0" smtClean="0">
                <a:solidFill>
                  <a:schemeClr val="bg1"/>
                </a:solidFill>
              </a:rPr>
              <a:t>can release by faith. </a:t>
            </a:r>
            <a:endParaRPr lang="en-US" sz="3200" dirty="0" smtClean="0">
              <a:solidFill>
                <a:schemeClr val="bg1"/>
              </a:solidFill>
            </a:endParaRPr>
          </a:p>
          <a:p>
            <a:pPr algn="ctr"/>
            <a:endParaRPr lang="en-US" sz="3200" dirty="0" smtClean="0">
              <a:solidFill>
                <a:schemeClr val="bg1"/>
              </a:solidFill>
            </a:endParaRPr>
          </a:p>
          <a:p>
            <a:pPr algn="ctr"/>
            <a:r>
              <a:rPr lang="en-US" sz="3200" dirty="0" smtClean="0">
                <a:solidFill>
                  <a:schemeClr val="bg1"/>
                </a:solidFill>
              </a:rPr>
              <a:t>To </a:t>
            </a:r>
            <a:r>
              <a:rPr lang="en-US" sz="3200" dirty="0" smtClean="0">
                <a:solidFill>
                  <a:schemeClr val="bg1"/>
                </a:solidFill>
              </a:rPr>
              <a:t>release is to give.</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43200"/>
            <a:ext cx="9144000" cy="1569660"/>
          </a:xfrm>
          <a:prstGeom prst="rect">
            <a:avLst/>
          </a:prstGeom>
          <a:noFill/>
        </p:spPr>
        <p:txBody>
          <a:bodyPr wrap="square" rtlCol="0">
            <a:spAutoFit/>
          </a:bodyPr>
          <a:lstStyle/>
          <a:p>
            <a:pPr algn="ctr"/>
            <a:r>
              <a:rPr lang="en-US" sz="3200" dirty="0" smtClean="0">
                <a:solidFill>
                  <a:schemeClr val="bg1"/>
                </a:solidFill>
              </a:rPr>
              <a:t>to glorify Jesus (John 16:14)</a:t>
            </a:r>
          </a:p>
          <a:p>
            <a:pPr algn="ctr"/>
            <a:r>
              <a:rPr lang="en-US" sz="3200" dirty="0" smtClean="0">
                <a:solidFill>
                  <a:schemeClr val="bg1"/>
                </a:solidFill>
              </a:rPr>
              <a:t>to bear witness so people can be saved (Acts 1:8)</a:t>
            </a:r>
          </a:p>
          <a:p>
            <a:pPr algn="ctr"/>
            <a:r>
              <a:rPr lang="en-US" sz="3200" dirty="0" smtClean="0">
                <a:solidFill>
                  <a:schemeClr val="bg1"/>
                </a:solidFill>
              </a:rPr>
              <a:t>to meet the needs of people (Matthew 14:14)</a:t>
            </a:r>
          </a:p>
        </p:txBody>
      </p:sp>
      <p:sp>
        <p:nvSpPr>
          <p:cNvPr id="5" name="TextBox 4"/>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THE PURPOSE AND THE PRICE OF POWER</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THE PURPOSE AND THE PRICE OF POWER</a:t>
            </a:r>
            <a:endParaRPr lang="en-US" sz="3200" dirty="0">
              <a:solidFill>
                <a:srgbClr val="FFC000"/>
              </a:solidFill>
            </a:endParaRPr>
          </a:p>
        </p:txBody>
      </p:sp>
      <p:sp>
        <p:nvSpPr>
          <p:cNvPr id="6" name="TextBox 5"/>
          <p:cNvSpPr txBox="1"/>
          <p:nvPr/>
        </p:nvSpPr>
        <p:spPr>
          <a:xfrm>
            <a:off x="0" y="2438400"/>
            <a:ext cx="9144000" cy="2554545"/>
          </a:xfrm>
          <a:prstGeom prst="rect">
            <a:avLst/>
          </a:prstGeom>
          <a:noFill/>
        </p:spPr>
        <p:txBody>
          <a:bodyPr wrap="square" rtlCol="0">
            <a:spAutoFit/>
          </a:bodyPr>
          <a:lstStyle/>
          <a:p>
            <a:pPr algn="ctr"/>
            <a:r>
              <a:rPr lang="en-US" sz="3200" dirty="0" smtClean="0">
                <a:solidFill>
                  <a:schemeClr val="bg1"/>
                </a:solidFill>
              </a:rPr>
              <a:t>“The disciple should not be above His Master, but he shall be like his Master! But if we are to be like Him in power, we must also be like Him in holiness, consecration, meekness, and compassion. We must be like Him in prayer and fellowship with the Father.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THE PURPOSE AND THE PRICE OF POWER</a:t>
            </a:r>
            <a:endParaRPr lang="en-US" sz="3200" dirty="0">
              <a:solidFill>
                <a:srgbClr val="FFC000"/>
              </a:solidFill>
            </a:endParaRPr>
          </a:p>
        </p:txBody>
      </p:sp>
      <p:sp>
        <p:nvSpPr>
          <p:cNvPr id="6" name="TextBox 5"/>
          <p:cNvSpPr txBox="1"/>
          <p:nvPr/>
        </p:nvSpPr>
        <p:spPr>
          <a:xfrm>
            <a:off x="0" y="2438400"/>
            <a:ext cx="9144000" cy="2554545"/>
          </a:xfrm>
          <a:prstGeom prst="rect">
            <a:avLst/>
          </a:prstGeom>
          <a:noFill/>
        </p:spPr>
        <p:txBody>
          <a:bodyPr wrap="square" rtlCol="0">
            <a:spAutoFit/>
          </a:bodyPr>
          <a:lstStyle/>
          <a:p>
            <a:pPr algn="ctr"/>
            <a:r>
              <a:rPr lang="en-US" sz="3200" dirty="0" smtClean="0">
                <a:solidFill>
                  <a:schemeClr val="bg1"/>
                </a:solidFill>
              </a:rPr>
              <a:t>“We </a:t>
            </a:r>
            <a:r>
              <a:rPr lang="en-US" sz="3200" dirty="0" smtClean="0">
                <a:solidFill>
                  <a:schemeClr val="bg1"/>
                </a:solidFill>
              </a:rPr>
              <a:t>must be like Him in faith. We must be like Him in fasting and self-denial. If it were possible for the servant to be like Him in power without paying the price He paid, then the servant would be above his Lord.” – Evangelist A.A. Allen (1911-70),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r>
              <a:rPr lang="en-US" sz="3200" i="1" dirty="0" smtClean="0">
                <a:solidFill>
                  <a:schemeClr val="bg1"/>
                </a:solidFill>
              </a:rPr>
              <a:t>Mark 5:24-34</a:t>
            </a:r>
          </a:p>
          <a:p>
            <a:r>
              <a:rPr lang="en-US" sz="3200" i="1" dirty="0" smtClean="0">
                <a:solidFill>
                  <a:schemeClr val="bg1"/>
                </a:solidFill>
              </a:rPr>
              <a:t>24 So Jesus went with him, and a great multitude followed Him and thronged Him. </a:t>
            </a:r>
          </a:p>
          <a:p>
            <a:r>
              <a:rPr lang="en-US" sz="3200" i="1" dirty="0" smtClean="0">
                <a:solidFill>
                  <a:schemeClr val="bg1"/>
                </a:solidFill>
              </a:rPr>
              <a:t>25 Now a certain woman had a flow of blood for twelve years, </a:t>
            </a:r>
          </a:p>
          <a:p>
            <a:r>
              <a:rPr lang="en-US" sz="3200" i="1" dirty="0" smtClean="0">
                <a:solidFill>
                  <a:schemeClr val="bg1"/>
                </a:solidFill>
              </a:rPr>
              <a:t>26 and had suffered many things from many physicians. She had spent all that she had and was no better, but rather grew worse.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r>
              <a:rPr lang="en-US" sz="3200" i="1" dirty="0" smtClean="0">
                <a:solidFill>
                  <a:schemeClr val="bg1"/>
                </a:solidFill>
              </a:rPr>
              <a:t>Mark 5:24-34</a:t>
            </a:r>
          </a:p>
          <a:p>
            <a:r>
              <a:rPr lang="en-US" sz="3200" i="1" dirty="0" smtClean="0">
                <a:solidFill>
                  <a:schemeClr val="bg1"/>
                </a:solidFill>
              </a:rPr>
              <a:t>27 </a:t>
            </a:r>
            <a:r>
              <a:rPr lang="en-US" sz="3200" i="1" dirty="0" smtClean="0">
                <a:solidFill>
                  <a:schemeClr val="bg1"/>
                </a:solidFill>
              </a:rPr>
              <a:t>When she heard about Jesus, she came behind Him in the crowd and touched His garment. </a:t>
            </a:r>
          </a:p>
          <a:p>
            <a:r>
              <a:rPr lang="en-US" sz="3200" i="1" dirty="0" smtClean="0">
                <a:solidFill>
                  <a:schemeClr val="bg1"/>
                </a:solidFill>
              </a:rPr>
              <a:t>28 For she said, "If only I may touch His clothes, I shall be made well." </a:t>
            </a:r>
          </a:p>
          <a:p>
            <a:r>
              <a:rPr lang="en-US" sz="3200" i="1" dirty="0" smtClean="0">
                <a:solidFill>
                  <a:schemeClr val="bg1"/>
                </a:solidFill>
              </a:rPr>
              <a:t>29 Immediately the fountain of her blood was dried up, and she felt in her body that she was healed of the affliction.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362200"/>
            <a:ext cx="9144000" cy="3539430"/>
          </a:xfrm>
          <a:prstGeom prst="rect">
            <a:avLst/>
          </a:prstGeom>
          <a:noFill/>
        </p:spPr>
        <p:txBody>
          <a:bodyPr wrap="square" rtlCol="0">
            <a:spAutoFit/>
          </a:bodyPr>
          <a:lstStyle/>
          <a:p>
            <a:r>
              <a:rPr lang="en-US" sz="3200" i="1" dirty="0" smtClean="0">
                <a:solidFill>
                  <a:schemeClr val="bg1"/>
                </a:solidFill>
              </a:rPr>
              <a:t>Mark 5:24-34</a:t>
            </a:r>
          </a:p>
          <a:p>
            <a:r>
              <a:rPr lang="en-US" sz="3200" i="1" dirty="0" smtClean="0">
                <a:solidFill>
                  <a:schemeClr val="bg1"/>
                </a:solidFill>
              </a:rPr>
              <a:t>30 </a:t>
            </a:r>
            <a:r>
              <a:rPr lang="en-US" sz="3200" i="1" dirty="0" smtClean="0">
                <a:solidFill>
                  <a:schemeClr val="bg1"/>
                </a:solidFill>
              </a:rPr>
              <a:t>And Jesus, immediately knowing in Himself that power had gone out of Him, turned around in the crowd and said, "Who touched My clothes?" </a:t>
            </a:r>
          </a:p>
          <a:p>
            <a:r>
              <a:rPr lang="en-US" sz="3200" i="1" dirty="0" smtClean="0">
                <a:solidFill>
                  <a:schemeClr val="bg1"/>
                </a:solidFill>
              </a:rPr>
              <a:t>31 But His disciples said to Him, "You see the multitude thronging You, and You say, 'Who touched Me?' </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r>
              <a:rPr lang="en-US" sz="3200" i="1" dirty="0" smtClean="0">
                <a:solidFill>
                  <a:schemeClr val="bg1"/>
                </a:solidFill>
              </a:rPr>
              <a:t>Mark 5:24-34</a:t>
            </a:r>
          </a:p>
          <a:p>
            <a:r>
              <a:rPr lang="en-US" sz="3200" i="1" dirty="0" smtClean="0">
                <a:solidFill>
                  <a:schemeClr val="bg1"/>
                </a:solidFill>
              </a:rPr>
              <a:t>32 </a:t>
            </a:r>
            <a:r>
              <a:rPr lang="en-US" sz="3200" i="1" dirty="0" smtClean="0">
                <a:solidFill>
                  <a:schemeClr val="bg1"/>
                </a:solidFill>
              </a:rPr>
              <a:t>And He looked around to see her who had done this thing. </a:t>
            </a:r>
          </a:p>
          <a:p>
            <a:r>
              <a:rPr lang="en-US" sz="3200" i="1" dirty="0" smtClean="0">
                <a:solidFill>
                  <a:schemeClr val="bg1"/>
                </a:solidFill>
              </a:rPr>
              <a:t>33 But the woman, fearing and trembling, knowing what had happened to her, came and fell down before Him and told Him the whole truth. </a:t>
            </a:r>
          </a:p>
          <a:p>
            <a:r>
              <a:rPr lang="en-US" sz="3200" i="1" dirty="0" smtClean="0">
                <a:solidFill>
                  <a:schemeClr val="bg1"/>
                </a:solidFill>
              </a:rPr>
              <a:t>34 And He said to her, "Daughter, your faith has made you well. Go in peace, and be healed of your affliction."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1077218"/>
          </a:xfrm>
          <a:prstGeom prst="rect">
            <a:avLst/>
          </a:prstGeom>
          <a:noFill/>
        </p:spPr>
        <p:txBody>
          <a:bodyPr wrap="square" rtlCol="0">
            <a:spAutoFit/>
          </a:bodyPr>
          <a:lstStyle/>
          <a:p>
            <a:pPr algn="ctr"/>
            <a:r>
              <a:rPr lang="en-US" sz="3200" dirty="0" smtClean="0">
                <a:solidFill>
                  <a:srgbClr val="FFFF00"/>
                </a:solidFill>
              </a:rPr>
              <a:t>#1, The Holy Spirit releases His power to flow out of us into others effecting a change.</a:t>
            </a:r>
          </a:p>
        </p:txBody>
      </p:sp>
      <p:sp>
        <p:nvSpPr>
          <p:cNvPr id="4" name="TextBox 3"/>
          <p:cNvSpPr txBox="1"/>
          <p:nvPr/>
        </p:nvSpPr>
        <p:spPr>
          <a:xfrm>
            <a:off x="0" y="4033897"/>
            <a:ext cx="9144000" cy="2062103"/>
          </a:xfrm>
          <a:prstGeom prst="rect">
            <a:avLst/>
          </a:prstGeom>
          <a:noFill/>
        </p:spPr>
        <p:txBody>
          <a:bodyPr wrap="square" rtlCol="0">
            <a:spAutoFit/>
          </a:bodyPr>
          <a:lstStyle/>
          <a:p>
            <a:r>
              <a:rPr lang="en-US" sz="3200" i="1" dirty="0" smtClean="0">
                <a:solidFill>
                  <a:schemeClr val="bg1"/>
                </a:solidFill>
              </a:rPr>
              <a:t>Mark 5:30</a:t>
            </a:r>
          </a:p>
          <a:p>
            <a:r>
              <a:rPr lang="en-US" sz="3200" i="1" dirty="0" smtClean="0">
                <a:solidFill>
                  <a:schemeClr val="bg1"/>
                </a:solidFill>
              </a:rPr>
              <a:t>And Jesus, immediately knowing in Himself that </a:t>
            </a:r>
            <a:r>
              <a:rPr lang="en-US" sz="3200" i="1" u="sng" dirty="0" smtClean="0">
                <a:solidFill>
                  <a:schemeClr val="bg1"/>
                </a:solidFill>
              </a:rPr>
              <a:t>power had gone out of Him</a:t>
            </a:r>
            <a:r>
              <a:rPr lang="en-US" sz="3200" i="1" dirty="0" smtClean="0">
                <a:solidFill>
                  <a:schemeClr val="bg1"/>
                </a:solidFill>
              </a:rPr>
              <a:t>, turned around in the crowd and said, "Who touched My clothes?"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2062103"/>
          </a:xfrm>
          <a:prstGeom prst="rect">
            <a:avLst/>
          </a:prstGeom>
          <a:noFill/>
        </p:spPr>
        <p:txBody>
          <a:bodyPr wrap="square" rtlCol="0">
            <a:spAutoFit/>
          </a:bodyPr>
          <a:lstStyle/>
          <a:p>
            <a:pPr algn="ctr"/>
            <a:r>
              <a:rPr lang="en-US" sz="3200" dirty="0" smtClean="0">
                <a:solidFill>
                  <a:srgbClr val="FFFF00"/>
                </a:solidFill>
              </a:rPr>
              <a:t>#2, The Spirit of God uses the spoken word, the laying on of hands, and even material substances (cloth, oil, etc.) as points of contact for His power to be "transmitted"</a:t>
            </a:r>
          </a:p>
        </p:txBody>
      </p:sp>
      <p:sp>
        <p:nvSpPr>
          <p:cNvPr id="5" name="TextBox 4"/>
          <p:cNvSpPr txBox="1"/>
          <p:nvPr/>
        </p:nvSpPr>
        <p:spPr>
          <a:xfrm>
            <a:off x="0" y="5029200"/>
            <a:ext cx="9144000" cy="1569660"/>
          </a:xfrm>
          <a:prstGeom prst="rect">
            <a:avLst/>
          </a:prstGeom>
          <a:noFill/>
        </p:spPr>
        <p:txBody>
          <a:bodyPr wrap="square" rtlCol="0">
            <a:spAutoFit/>
          </a:bodyPr>
          <a:lstStyle/>
          <a:p>
            <a:r>
              <a:rPr lang="en-US" sz="3200" i="1" dirty="0" smtClean="0">
                <a:solidFill>
                  <a:schemeClr val="bg1"/>
                </a:solidFill>
              </a:rPr>
              <a:t>Mark 5:27</a:t>
            </a:r>
          </a:p>
          <a:p>
            <a:r>
              <a:rPr lang="en-US" sz="3200" i="1" dirty="0" smtClean="0">
                <a:solidFill>
                  <a:schemeClr val="bg1"/>
                </a:solidFill>
              </a:rPr>
              <a:t>When she heard about Jesus, she came behind Him in the crowd and </a:t>
            </a:r>
            <a:r>
              <a:rPr lang="en-US" sz="3200" i="1" u="sng" dirty="0" smtClean="0">
                <a:solidFill>
                  <a:schemeClr val="bg1"/>
                </a:solidFill>
              </a:rPr>
              <a:t>touched His garment</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8825"/>
            <a:ext cx="9144000" cy="584775"/>
          </a:xfrm>
          <a:prstGeom prst="rect">
            <a:avLst/>
          </a:prstGeom>
          <a:noFill/>
        </p:spPr>
        <p:txBody>
          <a:bodyPr wrap="square" rtlCol="0">
            <a:spAutoFit/>
          </a:bodyPr>
          <a:lstStyle/>
          <a:p>
            <a:pPr algn="ctr"/>
            <a:r>
              <a:rPr lang="en-US" sz="3200" dirty="0" smtClean="0">
                <a:solidFill>
                  <a:srgbClr val="FFC000"/>
                </a:solidFill>
              </a:rPr>
              <a:t>INSIGHTS ON THE FLOW OF HOLY SPIRIT'S POWER</a:t>
            </a:r>
            <a:endParaRPr lang="en-US" sz="3200" dirty="0">
              <a:solidFill>
                <a:srgbClr val="FFC000"/>
              </a:solidFill>
            </a:endParaRPr>
          </a:p>
        </p:txBody>
      </p:sp>
      <p:sp>
        <p:nvSpPr>
          <p:cNvPr id="3" name="TextBox 2"/>
          <p:cNvSpPr txBox="1"/>
          <p:nvPr/>
        </p:nvSpPr>
        <p:spPr>
          <a:xfrm>
            <a:off x="0" y="2509897"/>
            <a:ext cx="9144000" cy="2062103"/>
          </a:xfrm>
          <a:prstGeom prst="rect">
            <a:avLst/>
          </a:prstGeom>
          <a:noFill/>
        </p:spPr>
        <p:txBody>
          <a:bodyPr wrap="square" rtlCol="0">
            <a:spAutoFit/>
          </a:bodyPr>
          <a:lstStyle/>
          <a:p>
            <a:pPr algn="ctr"/>
            <a:r>
              <a:rPr lang="en-US" sz="3200" dirty="0" smtClean="0">
                <a:solidFill>
                  <a:srgbClr val="FFFF00"/>
                </a:solidFill>
              </a:rPr>
              <a:t>#2, The Spirit of God uses the spoken word, the laying on of hands, and even material substances (cloth, oil, etc.) as points of contact for His power to be "transmitted"</a:t>
            </a:r>
          </a:p>
        </p:txBody>
      </p:sp>
      <p:sp>
        <p:nvSpPr>
          <p:cNvPr id="5" name="TextBox 4"/>
          <p:cNvSpPr txBox="1"/>
          <p:nvPr/>
        </p:nvSpPr>
        <p:spPr>
          <a:xfrm>
            <a:off x="0" y="5029200"/>
            <a:ext cx="9144000" cy="1077218"/>
          </a:xfrm>
          <a:prstGeom prst="rect">
            <a:avLst/>
          </a:prstGeom>
          <a:noFill/>
        </p:spPr>
        <p:txBody>
          <a:bodyPr wrap="square" rtlCol="0">
            <a:spAutoFit/>
          </a:bodyPr>
          <a:lstStyle/>
          <a:p>
            <a:r>
              <a:rPr lang="en-US" sz="3200" i="1" dirty="0" smtClean="0">
                <a:solidFill>
                  <a:schemeClr val="bg1"/>
                </a:solidFill>
              </a:rPr>
              <a:t>Luke </a:t>
            </a:r>
            <a:r>
              <a:rPr lang="en-US" sz="3200" i="1" dirty="0" smtClean="0">
                <a:solidFill>
                  <a:schemeClr val="bg1"/>
                </a:solidFill>
              </a:rPr>
              <a:t>6:19 ; Acts 19:11-12 </a:t>
            </a:r>
          </a:p>
          <a:p>
            <a:r>
              <a:rPr lang="en-US" sz="3200" i="1" dirty="0" smtClean="0">
                <a:solidFill>
                  <a:schemeClr val="bg1"/>
                </a:solidFill>
              </a:rPr>
              <a:t>1 </a:t>
            </a:r>
            <a:r>
              <a:rPr lang="en-US" sz="3200" i="1" dirty="0" smtClean="0">
                <a:solidFill>
                  <a:schemeClr val="bg1"/>
                </a:solidFill>
              </a:rPr>
              <a:t>Samuel 16:13  </a:t>
            </a:r>
            <a:r>
              <a:rPr lang="en-US" sz="3200" i="1" dirty="0" smtClean="0">
                <a:solidFill>
                  <a:schemeClr val="bg1"/>
                </a:solidFill>
              </a:rPr>
              <a:t>; John 6:63 ; John </a:t>
            </a:r>
            <a:r>
              <a:rPr lang="en-US" sz="3200" i="1" dirty="0" smtClean="0">
                <a:solidFill>
                  <a:schemeClr val="bg1"/>
                </a:solidFill>
              </a:rPr>
              <a:t>20:22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1285</Words>
  <Application>Microsoft Office PowerPoint</Application>
  <PresentationFormat>On-screen Show (4:3)</PresentationFormat>
  <Paragraphs>92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244</cp:revision>
  <dcterms:created xsi:type="dcterms:W3CDTF">2006-08-16T00:00:00Z</dcterms:created>
  <dcterms:modified xsi:type="dcterms:W3CDTF">2017-11-18T08:33:23Z</dcterms:modified>
</cp:coreProperties>
</file>