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73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8-27-Emotional-Wholeness-&amp;-Deliverance-Series-Part-7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7-08-27-Emotional-Wholeness-&amp;-Deliverance-Series-Part-7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B) the conquest of the mind, which we have addressed earlier.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C) learning to balance reason, a renewed mind, the leading of the Spirit and avoiding the pitfall of presumption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(A) a continuous process of receiving </a:t>
            </a:r>
            <a:r>
              <a:rPr lang="en-US" sz="3600" dirty="0" smtClean="0">
                <a:solidFill>
                  <a:srgbClr val="FFFF00"/>
                </a:solidFill>
              </a:rPr>
              <a:t>revelation and </a:t>
            </a:r>
            <a:r>
              <a:rPr lang="en-US" sz="3600" dirty="0" smtClean="0">
                <a:solidFill>
                  <a:srgbClr val="FFFF00"/>
                </a:solidFill>
              </a:rPr>
              <a:t>growing in the knowledge of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Colossians 3:10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have put on the new man who is renewed in knowledge according to the image of Him who created him,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(A) a continuous process of receiving </a:t>
            </a:r>
            <a:r>
              <a:rPr lang="en-US" sz="3600" dirty="0" smtClean="0">
                <a:solidFill>
                  <a:srgbClr val="FFFF00"/>
                </a:solidFill>
              </a:rPr>
              <a:t>revelation and </a:t>
            </a:r>
            <a:r>
              <a:rPr lang="en-US" sz="3600" dirty="0" smtClean="0">
                <a:solidFill>
                  <a:srgbClr val="FFFF00"/>
                </a:solidFill>
              </a:rPr>
              <a:t>growing in the knowledge of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</a:t>
            </a:r>
            <a:r>
              <a:rPr lang="en-US" sz="3200" i="1" dirty="0" smtClean="0">
                <a:solidFill>
                  <a:schemeClr val="bg1"/>
                </a:solidFill>
              </a:rPr>
              <a:t>1:17-19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that the God of our Lord Jesus Christ, the Father of glory, may give to you the spirit of wisdom and revelation in the knowledge of Him,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(A) a continuous process of receiving </a:t>
            </a:r>
            <a:r>
              <a:rPr lang="en-US" sz="3600" dirty="0" smtClean="0">
                <a:solidFill>
                  <a:srgbClr val="FFFF00"/>
                </a:solidFill>
              </a:rPr>
              <a:t>revelation and </a:t>
            </a:r>
            <a:r>
              <a:rPr lang="en-US" sz="3600" dirty="0" smtClean="0">
                <a:solidFill>
                  <a:srgbClr val="FFFF00"/>
                </a:solidFill>
              </a:rPr>
              <a:t>growing in the knowledge of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</a:t>
            </a:r>
            <a:r>
              <a:rPr lang="en-US" sz="3200" i="1" dirty="0" smtClean="0">
                <a:solidFill>
                  <a:schemeClr val="bg1"/>
                </a:solidFill>
              </a:rPr>
              <a:t>1:17-19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</a:t>
            </a:r>
            <a:r>
              <a:rPr lang="en-US" sz="3200" i="1" dirty="0" smtClean="0">
                <a:solidFill>
                  <a:schemeClr val="bg1"/>
                </a:solidFill>
              </a:rPr>
              <a:t>the eyes of your understanding being enlightened; that you may know what is the hope of His calling, what are the riches of the glory of His inheritance in the saints,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(A) a continuous process of receiving </a:t>
            </a:r>
            <a:r>
              <a:rPr lang="en-US" sz="3600" dirty="0" smtClean="0">
                <a:solidFill>
                  <a:srgbClr val="FFFF00"/>
                </a:solidFill>
              </a:rPr>
              <a:t>revelation and </a:t>
            </a:r>
            <a:r>
              <a:rPr lang="en-US" sz="3600" dirty="0" smtClean="0">
                <a:solidFill>
                  <a:srgbClr val="FFFF00"/>
                </a:solidFill>
              </a:rPr>
              <a:t>growing in the knowledge of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</a:t>
            </a:r>
            <a:r>
              <a:rPr lang="en-US" sz="3200" i="1" dirty="0" smtClean="0">
                <a:solidFill>
                  <a:schemeClr val="bg1"/>
                </a:solidFill>
              </a:rPr>
              <a:t>1:17-19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19 </a:t>
            </a:r>
            <a:r>
              <a:rPr lang="en-US" sz="3200" i="1" dirty="0" smtClean="0">
                <a:solidFill>
                  <a:schemeClr val="bg1"/>
                </a:solidFill>
              </a:rPr>
              <a:t>and what is the exceeding greatness of His power toward us who believe, according to the working of His mighty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(C) learning to balance reason, a renewed mind, the leading of the Spirit and avoiding the pitfall of presumption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112532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Reason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3112532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905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5128372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5140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5280772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5029200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Reason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Proverbs 13:16</a:t>
            </a:r>
          </a:p>
          <a:p>
            <a:r>
              <a:rPr lang="en-US" sz="2800" i="1" dirty="0" smtClean="0">
                <a:solidFill>
                  <a:srgbClr val="FFFF00"/>
                </a:solidFill>
              </a:rPr>
              <a:t>Every prudent man acts with knowledge, but a fool lays open his folly.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Reason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Proverbs 19:2</a:t>
            </a:r>
          </a:p>
          <a:p>
            <a:r>
              <a:rPr lang="en-US" sz="2800" i="1" dirty="0" smtClean="0">
                <a:solidFill>
                  <a:srgbClr val="FFFF00"/>
                </a:solidFill>
              </a:rPr>
              <a:t>Also it is not good for a soul to be without knowledge,..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Quick Review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Part 1 : Problems And Causes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Part 2 : Receiving Healing And Deliverance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Reason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Proverbs 24:6</a:t>
            </a:r>
          </a:p>
          <a:p>
            <a:r>
              <a:rPr lang="en-US" sz="2800" i="1" dirty="0" smtClean="0">
                <a:solidFill>
                  <a:srgbClr val="FFFF00"/>
                </a:solidFill>
              </a:rPr>
              <a:t>For by wise counsel you will wage your own war, and in a multitude of counselors there is safety. </a:t>
            </a:r>
            <a:endParaRPr lang="en-US" sz="28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Reason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1 Corinthians 14:20</a:t>
            </a:r>
          </a:p>
          <a:p>
            <a:r>
              <a:rPr lang="en-US" sz="2800" i="1" dirty="0" smtClean="0">
                <a:solidFill>
                  <a:srgbClr val="FFFF00"/>
                </a:solidFill>
              </a:rPr>
              <a:t>Brethren, do not be children in understanding; however, in malice be babes, but in understanding be mature.</a:t>
            </a:r>
            <a:endParaRPr lang="en-US" sz="28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Reason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Romans 8:14; Galatians 5:18;John 14:16-18;John 16:13-15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God’s Word (promises and principles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Reason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Renewed Mind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Isaiah 55:8-11</a:t>
            </a:r>
            <a:endParaRPr lang="en-US" sz="28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Reason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524000"/>
            <a:ext cx="3874843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Believer’s Mind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37804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4389708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530440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4278868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Renewed Mind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8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FF00"/>
                </a:solidFill>
              </a:rPr>
              <a:t>The renewed mind is where we are able to use our reason in alignment and in subjection to God's Word and the leading of the Holy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90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Proverbs 3:5-6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Trust in the LORD with all your heart, and lean not on your own understanding; In all your ways acknowledge Him, and He shall direct your paths.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9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is how miracles happen and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 smtClean="0">
                <a:solidFill>
                  <a:schemeClr val="bg1"/>
                </a:solidFill>
              </a:rPr>
              <a:t>we flow in the supernatural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when </a:t>
            </a:r>
            <a:r>
              <a:rPr lang="en-US" sz="3600" dirty="0" smtClean="0">
                <a:solidFill>
                  <a:schemeClr val="bg1"/>
                </a:solidFill>
              </a:rPr>
              <a:t>we learn to </a:t>
            </a:r>
            <a:r>
              <a:rPr lang="en-US" sz="3600" dirty="0" smtClean="0">
                <a:solidFill>
                  <a:srgbClr val="FFFF00"/>
                </a:solidFill>
              </a:rPr>
              <a:t>subject our reason to God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do something God wants us to do,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given </a:t>
            </a:r>
            <a:r>
              <a:rPr lang="en-US" sz="3600" dirty="0" smtClean="0">
                <a:solidFill>
                  <a:srgbClr val="FFFF00"/>
                </a:solidFill>
              </a:rPr>
              <a:t>in His written Word </a:t>
            </a:r>
            <a:r>
              <a:rPr lang="en-US" sz="3600" dirty="0" smtClean="0">
                <a:solidFill>
                  <a:schemeClr val="bg1"/>
                </a:solidFill>
              </a:rPr>
              <a:t>or according to </a:t>
            </a:r>
            <a:r>
              <a:rPr lang="en-US" sz="3600" dirty="0" smtClean="0">
                <a:solidFill>
                  <a:srgbClr val="FFFF00"/>
                </a:solidFill>
              </a:rPr>
              <a:t>a specific leading</a:t>
            </a:r>
            <a:r>
              <a:rPr lang="en-US" sz="3600" dirty="0" smtClean="0">
                <a:solidFill>
                  <a:schemeClr val="bg1"/>
                </a:solidFill>
              </a:rPr>
              <a:t> (instruction) of His Holy Spirit.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Hebrews 11:7-8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</a:t>
            </a:r>
            <a:r>
              <a:rPr lang="en-US" sz="3200" i="1" dirty="0" smtClean="0">
                <a:solidFill>
                  <a:srgbClr val="FFFF00"/>
                </a:solidFill>
              </a:rPr>
              <a:t>By faith </a:t>
            </a:r>
            <a:r>
              <a:rPr lang="en-US" sz="3200" i="1" dirty="0" smtClean="0">
                <a:solidFill>
                  <a:schemeClr val="bg1"/>
                </a:solidFill>
              </a:rPr>
              <a:t>Noah, being divinely warned </a:t>
            </a:r>
            <a:r>
              <a:rPr lang="en-US" sz="3200" i="1" dirty="0" smtClean="0">
                <a:solidFill>
                  <a:srgbClr val="FFFF00"/>
                </a:solidFill>
              </a:rPr>
              <a:t>of things not yet seen</a:t>
            </a:r>
            <a:r>
              <a:rPr lang="en-US" sz="3200" i="1" dirty="0" smtClean="0">
                <a:solidFill>
                  <a:schemeClr val="bg1"/>
                </a:solidFill>
              </a:rPr>
              <a:t>, moved with godly fear, prepared an ark for the saving of his household, by which he condemned the world and became heir of the righteousness which is according to faith.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8 </a:t>
            </a:r>
            <a:r>
              <a:rPr lang="en-US" sz="3200" i="1" dirty="0" smtClean="0">
                <a:solidFill>
                  <a:srgbClr val="FFFF00"/>
                </a:solidFill>
              </a:rPr>
              <a:t>By faith </a:t>
            </a:r>
            <a:r>
              <a:rPr lang="en-US" sz="3200" i="1" dirty="0" smtClean="0">
                <a:solidFill>
                  <a:schemeClr val="bg1"/>
                </a:solidFill>
              </a:rPr>
              <a:t>Abraham obeyed when he was called to go out to the place which he would receive as an inheritance. And </a:t>
            </a:r>
            <a:r>
              <a:rPr lang="en-US" sz="3200" i="1" dirty="0" smtClean="0">
                <a:solidFill>
                  <a:srgbClr val="FFFF00"/>
                </a:solidFill>
              </a:rPr>
              <a:t>he went out, not knowing where he was going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Acts 17:10-11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10 Then the brethren immediately sent Paul and Silas away by night to Berea. When they arrived, they went into the synagogue of the Jews.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These were more </a:t>
            </a:r>
            <a:r>
              <a:rPr lang="en-US" sz="3200" i="1" dirty="0" smtClean="0">
                <a:solidFill>
                  <a:srgbClr val="FFFF00"/>
                </a:solidFill>
              </a:rPr>
              <a:t>fair-minded</a:t>
            </a:r>
            <a:r>
              <a:rPr lang="en-US" sz="3200" i="1" dirty="0" smtClean="0">
                <a:solidFill>
                  <a:schemeClr val="bg1"/>
                </a:solidFill>
              </a:rPr>
              <a:t> than those in Thessalonica, in that they received the word with all readiness, and </a:t>
            </a:r>
            <a:r>
              <a:rPr lang="en-US" sz="3200" i="1" dirty="0" smtClean="0">
                <a:solidFill>
                  <a:srgbClr val="FFFF00"/>
                </a:solidFill>
              </a:rPr>
              <a:t>searched the Scriptures </a:t>
            </a:r>
            <a:r>
              <a:rPr lang="en-US" sz="3200" i="1" dirty="0" smtClean="0">
                <a:solidFill>
                  <a:schemeClr val="bg1"/>
                </a:solidFill>
              </a:rPr>
              <a:t>daily to find out whether these things were so.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"presumption" assuming something to be true, when it is not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579912"/>
            <a:ext cx="6096000" cy="18404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God’s Word (promises and principles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Leading of the Holy Spirit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Reason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0" y="3579912"/>
            <a:ext cx="2133600" cy="184046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Presumption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5595752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05600" y="560742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5748152"/>
            <a:ext cx="5943600" cy="116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5496580"/>
            <a:ext cx="3010824" cy="52322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Renewed Mind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Quick Review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Part 3: Journeying Into Emotional Wholeness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1, Receiving The Father's Love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2, Being Established In Your Identity in Christ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3, Releasing The Past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Presumption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(A) When we assume we have heard a specific instruction from God, but we really have not.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Presumption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(B) When we misapply a written verse of Scripture assuming it is something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</a:t>
            </a:r>
            <a:r>
              <a:rPr lang="en-US" sz="3600" dirty="0" smtClean="0">
                <a:solidFill>
                  <a:schemeClr val="bg1"/>
                </a:solidFill>
              </a:rPr>
              <a:t>wants us to 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Presumption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our </a:t>
            </a:r>
            <a:r>
              <a:rPr lang="en-US" sz="3200" dirty="0" smtClean="0">
                <a:solidFill>
                  <a:schemeClr val="bg1"/>
                </a:solidFill>
              </a:rPr>
              <a:t>safeguard against presumption: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Test </a:t>
            </a:r>
            <a:r>
              <a:rPr lang="en-US" sz="3200" dirty="0" smtClean="0">
                <a:solidFill>
                  <a:schemeClr val="bg1"/>
                </a:solidFill>
              </a:rPr>
              <a:t>all things (1 Thessalonians 5:21)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Get </a:t>
            </a:r>
            <a:r>
              <a:rPr lang="en-US" sz="3200" dirty="0" smtClean="0">
                <a:solidFill>
                  <a:schemeClr val="bg1"/>
                </a:solidFill>
              </a:rPr>
              <a:t>godly counsel (Proverbs 11:14)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Wait </a:t>
            </a:r>
            <a:r>
              <a:rPr lang="en-US" sz="3200" dirty="0" smtClean="0">
                <a:solidFill>
                  <a:schemeClr val="bg1"/>
                </a:solidFill>
              </a:rPr>
              <a:t>for two or three confirmations (2 Corinthians 13:1)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Learn </a:t>
            </a:r>
            <a:r>
              <a:rPr lang="en-US" sz="3200" dirty="0" smtClean="0">
                <a:solidFill>
                  <a:schemeClr val="bg1"/>
                </a:solidFill>
              </a:rPr>
              <a:t>to listen in small things, learn from small mistakes, before making huge decisions.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(A) a continuous process of receiving revelation and growing in the knowledge of </a:t>
            </a:r>
            <a:r>
              <a:rPr lang="en-US" sz="3600" dirty="0" smtClean="0">
                <a:solidFill>
                  <a:schemeClr val="bg1"/>
                </a:solidFill>
              </a:rPr>
              <a:t>God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B) the conquest of the </a:t>
            </a:r>
            <a:r>
              <a:rPr lang="en-US" sz="3600" dirty="0" smtClean="0">
                <a:solidFill>
                  <a:schemeClr val="bg1"/>
                </a:solidFill>
              </a:rPr>
              <a:t>mind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C) learning to balance reason, a renewed mind, the leading of the Spirit and avoiding the pitfall of presumption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Quick Review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Part 4 : Staying Emotionally Whole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#1, Renouncing Lies With The Truth Of The Word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#2, Speak Blessing, Cancel Curses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#3, Guard Against Negative Emotions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#4, Practice The Power of Forgiveness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Quick Review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Part 5 : Conquest of the Mind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 Mind A Battlefield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Take Every Thought Captive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Renew Your </a:t>
            </a:r>
            <a:r>
              <a:rPr lang="en-US" sz="3600" dirty="0" smtClean="0">
                <a:solidFill>
                  <a:schemeClr val="bg1"/>
                </a:solidFill>
              </a:rPr>
              <a:t>Mind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Develop A Positive Mindset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Quick Review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Part 6 : Crucifying The Flesh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Fleshly Lusts War Against The Soul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Fruits of the Flesh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Seeds, Roots And Fruits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Laying The Axe To The Root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Live in the Spirit, Walk in the Spirit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Be Rooted In Him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Part 7 : Living Daily With A Renewed Mind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98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renewed mind is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Taking on the thoughts and ways of God (Isaiah 55:8-11)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Taking on attitudes of Christ (Philippians 2:5)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Taking on the knowledge of God who has made me a new person on the inside (Colossians 3:10)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9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to live daily with a renewed mind.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This involves: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(A) a continuous process of receiving revelation and growing in the knowledge of </a:t>
            </a:r>
            <a:r>
              <a:rPr lang="en-US" sz="3600" dirty="0" smtClean="0">
                <a:solidFill>
                  <a:schemeClr val="bg1"/>
                </a:solidFill>
              </a:rPr>
              <a:t>God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1227</Words>
  <Application>Microsoft Office PowerPoint</Application>
  <PresentationFormat>On-screen Show (4:3)</PresentationFormat>
  <Paragraphs>159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45</cp:revision>
  <dcterms:created xsi:type="dcterms:W3CDTF">2006-08-16T00:00:00Z</dcterms:created>
  <dcterms:modified xsi:type="dcterms:W3CDTF">2017-08-25T13:17:55Z</dcterms:modified>
</cp:coreProperties>
</file>