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4" r:id="rId7"/>
    <p:sldId id="261" r:id="rId8"/>
    <p:sldId id="265" r:id="rId9"/>
    <p:sldId id="267" r:id="rId10"/>
    <p:sldId id="266" r:id="rId11"/>
    <p:sldId id="268" r:id="rId12"/>
    <p:sldId id="269" r:id="rId13"/>
    <p:sldId id="270" r:id="rId14"/>
    <p:sldId id="262" r:id="rId15"/>
    <p:sldId id="271" r:id="rId16"/>
    <p:sldId id="273" r:id="rId17"/>
    <p:sldId id="272" r:id="rId18"/>
    <p:sldId id="274" r:id="rId19"/>
    <p:sldId id="263" r:id="rId20"/>
    <p:sldId id="275" r:id="rId21"/>
    <p:sldId id="276" r:id="rId22"/>
    <p:sldId id="278"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7-07-23-Emotional-Wholeness-&amp;-Deliverance-Series-part-4-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7-07-23-Emotional-Wholeness-&amp;-Deliverance-Series-part-4-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#2, Speak Blessing, Cancel Curses</a:t>
            </a:r>
            <a:endParaRPr lang="en-US" sz="3200" i="1" dirty="0">
              <a:solidFill>
                <a:srgbClr val="FFFF00"/>
              </a:solidFill>
            </a:endParaRPr>
          </a:p>
        </p:txBody>
      </p:sp>
      <p:sp>
        <p:nvSpPr>
          <p:cNvPr id="4" name="TextBox 3"/>
          <p:cNvSpPr txBox="1"/>
          <p:nvPr/>
        </p:nvSpPr>
        <p:spPr>
          <a:xfrm>
            <a:off x="0" y="2819400"/>
            <a:ext cx="9144000" cy="3046988"/>
          </a:xfrm>
          <a:prstGeom prst="rect">
            <a:avLst/>
          </a:prstGeom>
          <a:noFill/>
        </p:spPr>
        <p:txBody>
          <a:bodyPr wrap="square" rtlCol="0">
            <a:spAutoFit/>
          </a:bodyPr>
          <a:lstStyle/>
          <a:p>
            <a:r>
              <a:rPr lang="en-US" sz="3200" i="1" dirty="0" smtClean="0">
                <a:solidFill>
                  <a:schemeClr val="bg1"/>
                </a:solidFill>
              </a:rPr>
              <a:t>Jabez</a:t>
            </a:r>
          </a:p>
          <a:p>
            <a:endParaRPr lang="en-US" sz="3200" i="1" dirty="0" smtClean="0">
              <a:solidFill>
                <a:schemeClr val="bg1"/>
              </a:solidFill>
            </a:endParaRPr>
          </a:p>
          <a:p>
            <a:r>
              <a:rPr lang="en-US" sz="3200" i="1" dirty="0" smtClean="0">
                <a:solidFill>
                  <a:schemeClr val="bg1"/>
                </a:solidFill>
              </a:rPr>
              <a:t>1 </a:t>
            </a:r>
            <a:r>
              <a:rPr lang="en-US" sz="3200" i="1" dirty="0" smtClean="0">
                <a:solidFill>
                  <a:schemeClr val="bg1"/>
                </a:solidFill>
              </a:rPr>
              <a:t>Chronicles 4:9-10</a:t>
            </a:r>
          </a:p>
          <a:p>
            <a:r>
              <a:rPr lang="en-US" sz="3200" i="1" dirty="0" smtClean="0">
                <a:solidFill>
                  <a:schemeClr val="bg1"/>
                </a:solidFill>
              </a:rPr>
              <a:t>9 Now Jabez was more honorable than his brothers, and his mother called his name Jabez, saying, "Because I bore him in pain</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#2, Speak Blessing, Cancel Curses</a:t>
            </a:r>
            <a:endParaRPr lang="en-US" sz="3200" i="1" dirty="0">
              <a:solidFill>
                <a:srgbClr val="FFFF00"/>
              </a:solidFill>
            </a:endParaRPr>
          </a:p>
        </p:txBody>
      </p:sp>
      <p:sp>
        <p:nvSpPr>
          <p:cNvPr id="4" name="TextBox 3"/>
          <p:cNvSpPr txBox="1"/>
          <p:nvPr/>
        </p:nvSpPr>
        <p:spPr>
          <a:xfrm>
            <a:off x="0" y="2819400"/>
            <a:ext cx="9144000" cy="4031873"/>
          </a:xfrm>
          <a:prstGeom prst="rect">
            <a:avLst/>
          </a:prstGeom>
          <a:noFill/>
        </p:spPr>
        <p:txBody>
          <a:bodyPr wrap="square" rtlCol="0">
            <a:spAutoFit/>
          </a:bodyPr>
          <a:lstStyle/>
          <a:p>
            <a:r>
              <a:rPr lang="en-US" sz="3200" i="1" dirty="0" smtClean="0">
                <a:solidFill>
                  <a:schemeClr val="bg1"/>
                </a:solidFill>
              </a:rPr>
              <a:t>Jabez</a:t>
            </a:r>
          </a:p>
          <a:p>
            <a:endParaRPr lang="en-US" sz="3200" i="1" dirty="0" smtClean="0">
              <a:solidFill>
                <a:schemeClr val="bg1"/>
              </a:solidFill>
            </a:endParaRPr>
          </a:p>
          <a:p>
            <a:r>
              <a:rPr lang="en-US" sz="3200" i="1" dirty="0" smtClean="0">
                <a:solidFill>
                  <a:schemeClr val="bg1"/>
                </a:solidFill>
              </a:rPr>
              <a:t>1 </a:t>
            </a:r>
            <a:r>
              <a:rPr lang="en-US" sz="3200" i="1" dirty="0" smtClean="0">
                <a:solidFill>
                  <a:schemeClr val="bg1"/>
                </a:solidFill>
              </a:rPr>
              <a:t>Chronicles 4:9-10</a:t>
            </a:r>
          </a:p>
          <a:p>
            <a:r>
              <a:rPr lang="en-US" sz="3200" i="1" dirty="0" smtClean="0">
                <a:solidFill>
                  <a:schemeClr val="bg1"/>
                </a:solidFill>
              </a:rPr>
              <a:t>10 </a:t>
            </a:r>
            <a:r>
              <a:rPr lang="en-US" sz="3200" i="1" dirty="0" smtClean="0">
                <a:solidFill>
                  <a:schemeClr val="bg1"/>
                </a:solidFill>
              </a:rPr>
              <a:t>And Jabez called on the God of Israel saying, "Oh, that You would bless me indeed, and enlarge my territory, that Your hand would be with me, and that You would keep me from evil, that I may not cause pain!" So God granted him what he requested.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#2, Speak Blessing, Cancel Curses</a:t>
            </a:r>
            <a:endParaRPr lang="en-US" sz="3200" i="1" dirty="0">
              <a:solidFill>
                <a:srgbClr val="FFFF00"/>
              </a:solidFill>
            </a:endParaRPr>
          </a:p>
        </p:txBody>
      </p:sp>
      <p:sp>
        <p:nvSpPr>
          <p:cNvPr id="4" name="TextBox 3"/>
          <p:cNvSpPr txBox="1"/>
          <p:nvPr/>
        </p:nvSpPr>
        <p:spPr>
          <a:xfrm>
            <a:off x="0" y="2819400"/>
            <a:ext cx="9144000" cy="2062103"/>
          </a:xfrm>
          <a:prstGeom prst="rect">
            <a:avLst/>
          </a:prstGeom>
          <a:noFill/>
        </p:spPr>
        <p:txBody>
          <a:bodyPr wrap="square" rtlCol="0">
            <a:spAutoFit/>
          </a:bodyPr>
          <a:lstStyle/>
          <a:p>
            <a:r>
              <a:rPr lang="en-US" sz="3200" i="1" dirty="0" smtClean="0">
                <a:solidFill>
                  <a:schemeClr val="bg1"/>
                </a:solidFill>
              </a:rPr>
              <a:t>Numbers 23:23  </a:t>
            </a:r>
          </a:p>
          <a:p>
            <a:r>
              <a:rPr lang="en-US" sz="3200" i="1" dirty="0" smtClean="0">
                <a:solidFill>
                  <a:schemeClr val="bg1"/>
                </a:solidFill>
              </a:rPr>
              <a:t>"For there is no sorcery against Jacob, Nor any divination against Israel. It now must be said of Jacob And of Israel, 'Oh, what God has done!'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#2, Speak Blessing, Cancel Curses</a:t>
            </a:r>
            <a:endParaRPr lang="en-US" sz="3200" i="1" dirty="0">
              <a:solidFill>
                <a:srgbClr val="FFFF00"/>
              </a:solidFill>
            </a:endParaRPr>
          </a:p>
        </p:txBody>
      </p:sp>
      <p:sp>
        <p:nvSpPr>
          <p:cNvPr id="4" name="TextBox 3"/>
          <p:cNvSpPr txBox="1"/>
          <p:nvPr/>
        </p:nvSpPr>
        <p:spPr>
          <a:xfrm>
            <a:off x="0" y="2819400"/>
            <a:ext cx="9144000" cy="1569660"/>
          </a:xfrm>
          <a:prstGeom prst="rect">
            <a:avLst/>
          </a:prstGeom>
          <a:noFill/>
        </p:spPr>
        <p:txBody>
          <a:bodyPr wrap="square" rtlCol="0">
            <a:spAutoFit/>
          </a:bodyPr>
          <a:lstStyle/>
          <a:p>
            <a:r>
              <a:rPr lang="en-US" sz="3200" i="1" dirty="0" smtClean="0">
                <a:solidFill>
                  <a:schemeClr val="bg1"/>
                </a:solidFill>
              </a:rPr>
              <a:t>Proverbs 26:2  </a:t>
            </a:r>
          </a:p>
          <a:p>
            <a:r>
              <a:rPr lang="en-US" sz="3200" i="1" dirty="0" smtClean="0">
                <a:solidFill>
                  <a:schemeClr val="bg1"/>
                </a:solidFill>
              </a:rPr>
              <a:t>Like a flitting sparrow, like a flying swallow, So a curse without cause shall not alight.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#3, Guard Against Negative Emotions</a:t>
            </a:r>
            <a:endParaRPr lang="en-US" sz="3200" i="1" dirty="0">
              <a:solidFill>
                <a:srgbClr val="FFFF00"/>
              </a:solidFill>
            </a:endParaRPr>
          </a:p>
        </p:txBody>
      </p:sp>
      <p:sp>
        <p:nvSpPr>
          <p:cNvPr id="4" name="TextBox 3"/>
          <p:cNvSpPr txBox="1"/>
          <p:nvPr/>
        </p:nvSpPr>
        <p:spPr>
          <a:xfrm>
            <a:off x="0" y="2819400"/>
            <a:ext cx="9144000" cy="1077218"/>
          </a:xfrm>
          <a:prstGeom prst="rect">
            <a:avLst/>
          </a:prstGeom>
          <a:noFill/>
        </p:spPr>
        <p:txBody>
          <a:bodyPr wrap="square" rtlCol="0">
            <a:spAutoFit/>
          </a:bodyPr>
          <a:lstStyle/>
          <a:p>
            <a:pPr algn="ctr"/>
            <a:r>
              <a:rPr lang="en-US" sz="3200" dirty="0" smtClean="0">
                <a:solidFill>
                  <a:schemeClr val="bg1"/>
                </a:solidFill>
              </a:rPr>
              <a:t>#1, Let Jesus Carry Them Away</a:t>
            </a:r>
          </a:p>
          <a:p>
            <a:pPr algn="ctr"/>
            <a:r>
              <a:rPr lang="en-US" sz="3200" dirty="0" smtClean="0">
                <a:solidFill>
                  <a:schemeClr val="bg1"/>
                </a:solidFill>
              </a:rPr>
              <a:t>#2, Live in the place of peace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#3, Guard Against Negative Emotions</a:t>
            </a:r>
            <a:endParaRPr lang="en-US" sz="3200" i="1" dirty="0">
              <a:solidFill>
                <a:srgbClr val="FFFF00"/>
              </a:solidFill>
            </a:endParaRPr>
          </a:p>
        </p:txBody>
      </p:sp>
      <p:sp>
        <p:nvSpPr>
          <p:cNvPr id="4" name="TextBox 3"/>
          <p:cNvSpPr txBox="1"/>
          <p:nvPr/>
        </p:nvSpPr>
        <p:spPr>
          <a:xfrm>
            <a:off x="0" y="2819400"/>
            <a:ext cx="9144000" cy="3046988"/>
          </a:xfrm>
          <a:prstGeom prst="rect">
            <a:avLst/>
          </a:prstGeom>
          <a:noFill/>
        </p:spPr>
        <p:txBody>
          <a:bodyPr wrap="square" rtlCol="0">
            <a:spAutoFit/>
          </a:bodyPr>
          <a:lstStyle/>
          <a:p>
            <a:pPr algn="ctr"/>
            <a:r>
              <a:rPr lang="en-US" sz="3200" dirty="0" smtClean="0">
                <a:solidFill>
                  <a:schemeClr val="bg1"/>
                </a:solidFill>
              </a:rPr>
              <a:t>#1, Let Jesus Carry Them Away</a:t>
            </a:r>
          </a:p>
          <a:p>
            <a:pPr algn="ctr"/>
            <a:endParaRPr lang="en-US" sz="3200" dirty="0" smtClean="0">
              <a:solidFill>
                <a:schemeClr val="bg1"/>
              </a:solidFill>
            </a:endParaRPr>
          </a:p>
          <a:p>
            <a:r>
              <a:rPr lang="en-US" sz="3200" i="1" dirty="0" smtClean="0">
                <a:solidFill>
                  <a:schemeClr val="bg1"/>
                </a:solidFill>
              </a:rPr>
              <a:t>Isaiah 53:4  </a:t>
            </a:r>
          </a:p>
          <a:p>
            <a:r>
              <a:rPr lang="en-US" sz="3200" i="1" dirty="0" smtClean="0">
                <a:solidFill>
                  <a:schemeClr val="bg1"/>
                </a:solidFill>
              </a:rPr>
              <a:t>Surely He has borne our </a:t>
            </a:r>
            <a:r>
              <a:rPr lang="en-US" sz="3200" i="1" dirty="0" err="1" smtClean="0">
                <a:solidFill>
                  <a:schemeClr val="bg1"/>
                </a:solidFill>
              </a:rPr>
              <a:t>griefs</a:t>
            </a:r>
            <a:r>
              <a:rPr lang="en-US" sz="3200" i="1" dirty="0" smtClean="0">
                <a:solidFill>
                  <a:schemeClr val="bg1"/>
                </a:solidFill>
              </a:rPr>
              <a:t> And carried our sorrows; Yet we esteemed Him stricken, Smitten by God, and afflicted.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#3, Guard Against Negative Emotions</a:t>
            </a:r>
            <a:endParaRPr lang="en-US" sz="3200" i="1" dirty="0">
              <a:solidFill>
                <a:srgbClr val="FFFF00"/>
              </a:solidFill>
            </a:endParaRPr>
          </a:p>
        </p:txBody>
      </p:sp>
      <p:sp>
        <p:nvSpPr>
          <p:cNvPr id="4" name="TextBox 3"/>
          <p:cNvSpPr txBox="1"/>
          <p:nvPr/>
        </p:nvSpPr>
        <p:spPr>
          <a:xfrm>
            <a:off x="0" y="2819400"/>
            <a:ext cx="9144000" cy="3046988"/>
          </a:xfrm>
          <a:prstGeom prst="rect">
            <a:avLst/>
          </a:prstGeom>
          <a:noFill/>
        </p:spPr>
        <p:txBody>
          <a:bodyPr wrap="square" rtlCol="0">
            <a:spAutoFit/>
          </a:bodyPr>
          <a:lstStyle/>
          <a:p>
            <a:pPr algn="ctr"/>
            <a:r>
              <a:rPr lang="en-US" sz="3200" dirty="0" smtClean="0">
                <a:solidFill>
                  <a:schemeClr val="bg1"/>
                </a:solidFill>
              </a:rPr>
              <a:t>#2, Live in the place of peace</a:t>
            </a:r>
          </a:p>
          <a:p>
            <a:pPr algn="ctr"/>
            <a:endParaRPr lang="en-US" sz="3200" dirty="0" smtClean="0">
              <a:solidFill>
                <a:schemeClr val="bg1"/>
              </a:solidFill>
            </a:endParaRPr>
          </a:p>
          <a:p>
            <a:r>
              <a:rPr lang="en-US" sz="3200" i="1" dirty="0" smtClean="0">
                <a:solidFill>
                  <a:schemeClr val="bg1"/>
                </a:solidFill>
              </a:rPr>
              <a:t>John 14:27</a:t>
            </a:r>
          </a:p>
          <a:p>
            <a:r>
              <a:rPr lang="en-US" sz="3200" i="1" dirty="0" smtClean="0">
                <a:solidFill>
                  <a:schemeClr val="bg1"/>
                </a:solidFill>
              </a:rPr>
              <a:t>Peace I leave with you, My peace I give to you; not as the world gives do I give to you. Let not your heart be troubled, neither let it be afraid</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#3, Guard Against Negative Emotions</a:t>
            </a:r>
            <a:endParaRPr lang="en-US" sz="3200" i="1" dirty="0">
              <a:solidFill>
                <a:srgbClr val="FFFF00"/>
              </a:solidFill>
            </a:endParaRPr>
          </a:p>
        </p:txBody>
      </p:sp>
      <p:sp>
        <p:nvSpPr>
          <p:cNvPr id="4" name="TextBox 3"/>
          <p:cNvSpPr txBox="1"/>
          <p:nvPr/>
        </p:nvSpPr>
        <p:spPr>
          <a:xfrm>
            <a:off x="0" y="2819400"/>
            <a:ext cx="9144000" cy="3046988"/>
          </a:xfrm>
          <a:prstGeom prst="rect">
            <a:avLst/>
          </a:prstGeom>
          <a:noFill/>
        </p:spPr>
        <p:txBody>
          <a:bodyPr wrap="square" rtlCol="0">
            <a:spAutoFit/>
          </a:bodyPr>
          <a:lstStyle/>
          <a:p>
            <a:pPr algn="ctr"/>
            <a:r>
              <a:rPr lang="en-US" sz="3200" dirty="0" smtClean="0">
                <a:solidFill>
                  <a:schemeClr val="bg1"/>
                </a:solidFill>
              </a:rPr>
              <a:t>#2, Live in the place of peace</a:t>
            </a:r>
          </a:p>
          <a:p>
            <a:pPr algn="ctr"/>
            <a:endParaRPr lang="en-US" sz="3200" dirty="0" smtClean="0">
              <a:solidFill>
                <a:schemeClr val="bg1"/>
              </a:solidFill>
            </a:endParaRPr>
          </a:p>
          <a:p>
            <a:r>
              <a:rPr lang="en-US" sz="3200" i="1" dirty="0" smtClean="0">
                <a:solidFill>
                  <a:schemeClr val="bg1"/>
                </a:solidFill>
              </a:rPr>
              <a:t>John </a:t>
            </a:r>
            <a:r>
              <a:rPr lang="en-US" sz="3200" i="1" dirty="0" smtClean="0">
                <a:solidFill>
                  <a:schemeClr val="bg1"/>
                </a:solidFill>
              </a:rPr>
              <a:t>16:33</a:t>
            </a:r>
          </a:p>
          <a:p>
            <a:r>
              <a:rPr lang="en-US" sz="3200" i="1" dirty="0" smtClean="0">
                <a:solidFill>
                  <a:schemeClr val="bg1"/>
                </a:solidFill>
              </a:rPr>
              <a:t>These things I have spoken to you, that in Me you may have peace. In the world you will have tribulation; but be of good cheer, I have overcome the world."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#3, Guard Against Negative Emotions</a:t>
            </a:r>
            <a:endParaRPr lang="en-US" sz="3200" i="1" dirty="0">
              <a:solidFill>
                <a:srgbClr val="FFFF00"/>
              </a:solidFill>
            </a:endParaRPr>
          </a:p>
        </p:txBody>
      </p:sp>
      <p:sp>
        <p:nvSpPr>
          <p:cNvPr id="4" name="TextBox 3"/>
          <p:cNvSpPr txBox="1"/>
          <p:nvPr/>
        </p:nvSpPr>
        <p:spPr>
          <a:xfrm>
            <a:off x="0" y="2819400"/>
            <a:ext cx="9144000" cy="3046988"/>
          </a:xfrm>
          <a:prstGeom prst="rect">
            <a:avLst/>
          </a:prstGeom>
          <a:noFill/>
        </p:spPr>
        <p:txBody>
          <a:bodyPr wrap="square" rtlCol="0">
            <a:spAutoFit/>
          </a:bodyPr>
          <a:lstStyle/>
          <a:p>
            <a:pPr algn="ctr"/>
            <a:r>
              <a:rPr lang="en-US" sz="3200" dirty="0" smtClean="0">
                <a:solidFill>
                  <a:schemeClr val="bg1"/>
                </a:solidFill>
              </a:rPr>
              <a:t>#2, Live in the place of peace</a:t>
            </a:r>
          </a:p>
          <a:p>
            <a:pPr algn="ctr"/>
            <a:endParaRPr lang="en-US" sz="3200" dirty="0" smtClean="0">
              <a:solidFill>
                <a:schemeClr val="bg1"/>
              </a:solidFill>
            </a:endParaRPr>
          </a:p>
          <a:p>
            <a:pPr algn="ctr"/>
            <a:r>
              <a:rPr lang="en-US" sz="3200" dirty="0" smtClean="0">
                <a:solidFill>
                  <a:schemeClr val="bg1"/>
                </a:solidFill>
              </a:rPr>
              <a:t>To walk in the </a:t>
            </a:r>
            <a:r>
              <a:rPr lang="en-US" sz="3200" dirty="0" smtClean="0">
                <a:solidFill>
                  <a:schemeClr val="bg1"/>
                </a:solidFill>
              </a:rPr>
              <a:t>peace, </a:t>
            </a:r>
            <a:r>
              <a:rPr lang="en-US" sz="3200" dirty="0" smtClean="0">
                <a:solidFill>
                  <a:schemeClr val="bg1"/>
                </a:solidFill>
              </a:rPr>
              <a:t>we must learn to </a:t>
            </a:r>
            <a:endParaRPr lang="en-US" sz="3200" dirty="0" smtClean="0">
              <a:solidFill>
                <a:schemeClr val="bg1"/>
              </a:solidFill>
            </a:endParaRPr>
          </a:p>
          <a:p>
            <a:pPr algn="ctr"/>
            <a:r>
              <a:rPr lang="en-US" sz="3200" dirty="0" smtClean="0">
                <a:solidFill>
                  <a:schemeClr val="bg1"/>
                </a:solidFill>
              </a:rPr>
              <a:t>(</a:t>
            </a:r>
            <a:r>
              <a:rPr lang="en-US" sz="3200" dirty="0" smtClean="0">
                <a:solidFill>
                  <a:schemeClr val="bg1"/>
                </a:solidFill>
              </a:rPr>
              <a:t>A)Keep our mind stayed </a:t>
            </a:r>
            <a:r>
              <a:rPr lang="en-US" sz="3200" dirty="0" smtClean="0">
                <a:solidFill>
                  <a:schemeClr val="bg1"/>
                </a:solidFill>
              </a:rPr>
              <a:t>on </a:t>
            </a:r>
            <a:r>
              <a:rPr lang="en-US" sz="3200" dirty="0" smtClean="0">
                <a:solidFill>
                  <a:schemeClr val="bg1"/>
                </a:solidFill>
              </a:rPr>
              <a:t>the </a:t>
            </a:r>
            <a:r>
              <a:rPr lang="en-US" sz="3200" dirty="0" smtClean="0">
                <a:solidFill>
                  <a:schemeClr val="bg1"/>
                </a:solidFill>
              </a:rPr>
              <a:t>Lord (Isaiah 26:3),</a:t>
            </a:r>
          </a:p>
          <a:p>
            <a:pPr algn="ctr"/>
            <a:r>
              <a:rPr lang="en-US" sz="3200" dirty="0" smtClean="0">
                <a:solidFill>
                  <a:schemeClr val="bg1"/>
                </a:solidFill>
              </a:rPr>
              <a:t>(</a:t>
            </a:r>
            <a:r>
              <a:rPr lang="en-US" sz="3200" dirty="0" smtClean="0">
                <a:solidFill>
                  <a:schemeClr val="bg1"/>
                </a:solidFill>
              </a:rPr>
              <a:t>B)Release everything to God </a:t>
            </a:r>
            <a:endParaRPr lang="en-US" sz="3200" dirty="0" smtClean="0">
              <a:solidFill>
                <a:schemeClr val="bg1"/>
              </a:solidFill>
            </a:endParaRPr>
          </a:p>
          <a:p>
            <a:pPr algn="ctr"/>
            <a:r>
              <a:rPr lang="en-US" sz="3200" dirty="0" smtClean="0">
                <a:solidFill>
                  <a:schemeClr val="bg1"/>
                </a:solidFill>
              </a:rPr>
              <a:t>in prayer (Philippians 4:6-8)</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#4, Practice The Power of Forgiveness</a:t>
            </a:r>
            <a:endParaRPr lang="en-US" sz="3200" i="1" dirty="0">
              <a:solidFill>
                <a:srgbClr val="FFFF00"/>
              </a:solidFill>
            </a:endParaRPr>
          </a:p>
        </p:txBody>
      </p:sp>
      <p:sp>
        <p:nvSpPr>
          <p:cNvPr id="4" name="TextBox 3"/>
          <p:cNvSpPr txBox="1"/>
          <p:nvPr/>
        </p:nvSpPr>
        <p:spPr>
          <a:xfrm>
            <a:off x="0" y="2819400"/>
            <a:ext cx="9144000" cy="3046988"/>
          </a:xfrm>
          <a:prstGeom prst="rect">
            <a:avLst/>
          </a:prstGeom>
          <a:noFill/>
        </p:spPr>
        <p:txBody>
          <a:bodyPr wrap="square" rtlCol="0">
            <a:spAutoFit/>
          </a:bodyPr>
          <a:lstStyle/>
          <a:p>
            <a:r>
              <a:rPr lang="en-US" sz="3200" i="1" dirty="0" smtClean="0">
                <a:solidFill>
                  <a:schemeClr val="bg1"/>
                </a:solidFill>
              </a:rPr>
              <a:t>Ephesians 4:31-32</a:t>
            </a:r>
          </a:p>
          <a:p>
            <a:r>
              <a:rPr lang="en-US" sz="3200" i="1" dirty="0" smtClean="0">
                <a:solidFill>
                  <a:schemeClr val="bg1"/>
                </a:solidFill>
              </a:rPr>
              <a:t>31 Let all bitterness, wrath, anger, clamor, and evil speaking be put away from you, with all malice. </a:t>
            </a:r>
          </a:p>
          <a:p>
            <a:r>
              <a:rPr lang="en-US" sz="3200" i="1" dirty="0" smtClean="0">
                <a:solidFill>
                  <a:schemeClr val="bg1"/>
                </a:solidFill>
              </a:rPr>
              <a:t>32 And be kind to one another, tenderhearted, forgiving one another, even as God in Christ forgave you.</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00400"/>
            <a:ext cx="9144000" cy="646331"/>
          </a:xfrm>
          <a:prstGeom prst="rect">
            <a:avLst/>
          </a:prstGeom>
          <a:noFill/>
        </p:spPr>
        <p:txBody>
          <a:bodyPr wrap="square" rtlCol="0">
            <a:spAutoFit/>
          </a:bodyPr>
          <a:lstStyle/>
          <a:p>
            <a:pPr algn="ctr"/>
            <a:r>
              <a:rPr lang="en-US" sz="3600" dirty="0" smtClean="0">
                <a:solidFill>
                  <a:schemeClr val="bg1"/>
                </a:solidFill>
              </a:rPr>
              <a:t>Staying Emotionally Whole</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#4, Practice The Power of Forgiveness</a:t>
            </a:r>
            <a:endParaRPr lang="en-US" sz="3200" i="1" dirty="0">
              <a:solidFill>
                <a:srgbClr val="FFFF00"/>
              </a:solidFill>
            </a:endParaRPr>
          </a:p>
        </p:txBody>
      </p:sp>
      <p:sp>
        <p:nvSpPr>
          <p:cNvPr id="4" name="TextBox 3"/>
          <p:cNvSpPr txBox="1"/>
          <p:nvPr/>
        </p:nvSpPr>
        <p:spPr>
          <a:xfrm>
            <a:off x="0" y="3124200"/>
            <a:ext cx="9144000" cy="2554545"/>
          </a:xfrm>
          <a:prstGeom prst="rect">
            <a:avLst/>
          </a:prstGeom>
          <a:noFill/>
        </p:spPr>
        <p:txBody>
          <a:bodyPr wrap="square" rtlCol="0">
            <a:spAutoFit/>
          </a:bodyPr>
          <a:lstStyle/>
          <a:p>
            <a:pPr algn="ctr"/>
            <a:r>
              <a:rPr lang="en-US" sz="3200" dirty="0" smtClean="0">
                <a:solidFill>
                  <a:schemeClr val="bg1"/>
                </a:solidFill>
              </a:rPr>
              <a:t>Remember every time you forgive someone, </a:t>
            </a:r>
            <a:endParaRPr lang="en-US" sz="3200" dirty="0" smtClean="0">
              <a:solidFill>
                <a:schemeClr val="bg1"/>
              </a:solidFill>
            </a:endParaRPr>
          </a:p>
          <a:p>
            <a:pPr algn="ctr"/>
            <a:r>
              <a:rPr lang="en-US" sz="3200" dirty="0" smtClean="0">
                <a:solidFill>
                  <a:schemeClr val="bg1"/>
                </a:solidFill>
              </a:rPr>
              <a:t>you </a:t>
            </a:r>
            <a:r>
              <a:rPr lang="en-US" sz="3200" dirty="0" smtClean="0">
                <a:solidFill>
                  <a:schemeClr val="bg1"/>
                </a:solidFill>
              </a:rPr>
              <a:t>are being made whole. </a:t>
            </a:r>
            <a:endParaRPr lang="en-US" sz="3200" dirty="0" smtClean="0">
              <a:solidFill>
                <a:schemeClr val="bg1"/>
              </a:solidFill>
            </a:endParaRPr>
          </a:p>
          <a:p>
            <a:pPr algn="ctr"/>
            <a:endParaRPr lang="en-US" sz="3200" dirty="0" smtClean="0">
              <a:solidFill>
                <a:schemeClr val="bg1"/>
              </a:solidFill>
            </a:endParaRPr>
          </a:p>
          <a:p>
            <a:pPr algn="ctr"/>
            <a:r>
              <a:rPr lang="en-US" sz="3200" dirty="0" smtClean="0">
                <a:solidFill>
                  <a:schemeClr val="bg1"/>
                </a:solidFill>
              </a:rPr>
              <a:t>The hurt they inflicted loses </a:t>
            </a:r>
            <a:endParaRPr lang="en-US" sz="3200" dirty="0" smtClean="0">
              <a:solidFill>
                <a:schemeClr val="bg1"/>
              </a:solidFill>
            </a:endParaRPr>
          </a:p>
          <a:p>
            <a:pPr algn="ctr"/>
            <a:r>
              <a:rPr lang="en-US" sz="3200" dirty="0" smtClean="0">
                <a:solidFill>
                  <a:schemeClr val="bg1"/>
                </a:solidFill>
              </a:rPr>
              <a:t>its </a:t>
            </a:r>
            <a:r>
              <a:rPr lang="en-US" sz="3200" dirty="0" smtClean="0">
                <a:solidFill>
                  <a:schemeClr val="bg1"/>
                </a:solidFill>
              </a:rPr>
              <a:t>power to cause you pain.</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#4, Practice The Power of Forgiveness</a:t>
            </a:r>
            <a:endParaRPr lang="en-US" sz="3200" i="1" dirty="0">
              <a:solidFill>
                <a:srgbClr val="FFFF00"/>
              </a:solidFill>
            </a:endParaRPr>
          </a:p>
        </p:txBody>
      </p:sp>
      <p:sp>
        <p:nvSpPr>
          <p:cNvPr id="4" name="TextBox 3"/>
          <p:cNvSpPr txBox="1"/>
          <p:nvPr/>
        </p:nvSpPr>
        <p:spPr>
          <a:xfrm>
            <a:off x="0" y="3124200"/>
            <a:ext cx="9144000" cy="2062103"/>
          </a:xfrm>
          <a:prstGeom prst="rect">
            <a:avLst/>
          </a:prstGeom>
          <a:noFill/>
        </p:spPr>
        <p:txBody>
          <a:bodyPr wrap="square" rtlCol="0">
            <a:spAutoFit/>
          </a:bodyPr>
          <a:lstStyle/>
          <a:p>
            <a:r>
              <a:rPr lang="en-US" sz="3200" i="1" dirty="0" smtClean="0">
                <a:solidFill>
                  <a:schemeClr val="bg1"/>
                </a:solidFill>
              </a:rPr>
              <a:t>Job 42:10  </a:t>
            </a:r>
          </a:p>
          <a:p>
            <a:r>
              <a:rPr lang="en-US" sz="3200" i="1" dirty="0" smtClean="0">
                <a:solidFill>
                  <a:schemeClr val="bg1"/>
                </a:solidFill>
              </a:rPr>
              <a:t>And the LORD restored Job's losses when he prayed for his friends. Indeed the LORD gave Job twice as much as he had before.</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#4, Practice The Power of Forgiveness</a:t>
            </a:r>
            <a:endParaRPr lang="en-US" sz="3200" i="1" dirty="0">
              <a:solidFill>
                <a:srgbClr val="FFFF00"/>
              </a:solidFill>
            </a:endParaRPr>
          </a:p>
        </p:txBody>
      </p:sp>
      <p:sp>
        <p:nvSpPr>
          <p:cNvPr id="4" name="TextBox 3"/>
          <p:cNvSpPr txBox="1"/>
          <p:nvPr/>
        </p:nvSpPr>
        <p:spPr>
          <a:xfrm>
            <a:off x="0" y="3124200"/>
            <a:ext cx="9144000" cy="3416320"/>
          </a:xfrm>
          <a:prstGeom prst="rect">
            <a:avLst/>
          </a:prstGeom>
          <a:noFill/>
        </p:spPr>
        <p:txBody>
          <a:bodyPr wrap="square" rtlCol="0">
            <a:spAutoFit/>
          </a:bodyPr>
          <a:lstStyle/>
          <a:p>
            <a:pPr algn="ctr"/>
            <a:r>
              <a:rPr lang="en-US" sz="3600" dirty="0" smtClean="0">
                <a:solidFill>
                  <a:schemeClr val="bg1"/>
                </a:solidFill>
              </a:rPr>
              <a:t>Something powerful happened </a:t>
            </a:r>
            <a:r>
              <a:rPr lang="en-US" sz="3600" dirty="0" smtClean="0">
                <a:solidFill>
                  <a:schemeClr val="bg1"/>
                </a:solidFill>
              </a:rPr>
              <a:t>when </a:t>
            </a:r>
            <a:r>
              <a:rPr lang="en-US" sz="3600" dirty="0" smtClean="0">
                <a:solidFill>
                  <a:schemeClr val="bg1"/>
                </a:solidFill>
              </a:rPr>
              <a:t>Job prayed (released forgiveness, released blessing) for his accusers. </a:t>
            </a:r>
            <a:endParaRPr lang="en-US" sz="3600" dirty="0" smtClean="0">
              <a:solidFill>
                <a:schemeClr val="bg1"/>
              </a:solidFill>
            </a:endParaRPr>
          </a:p>
          <a:p>
            <a:pPr algn="ctr"/>
            <a:r>
              <a:rPr lang="en-US" sz="3600" dirty="0" smtClean="0">
                <a:solidFill>
                  <a:schemeClr val="bg1"/>
                </a:solidFill>
              </a:rPr>
              <a:t>The </a:t>
            </a:r>
            <a:r>
              <a:rPr lang="en-US" sz="3600" dirty="0" smtClean="0">
                <a:solidFill>
                  <a:schemeClr val="bg1"/>
                </a:solidFill>
              </a:rPr>
              <a:t>work of "The Accuser" against Job seems to have stopped the same time Job prayed for his accusers.</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333685"/>
            <a:ext cx="9144000" cy="3970318"/>
          </a:xfrm>
          <a:prstGeom prst="rect">
            <a:avLst/>
          </a:prstGeom>
          <a:noFill/>
        </p:spPr>
        <p:txBody>
          <a:bodyPr wrap="square" rtlCol="0">
            <a:spAutoFit/>
          </a:bodyPr>
          <a:lstStyle/>
          <a:p>
            <a:r>
              <a:rPr lang="en-US" sz="3600" dirty="0" smtClean="0">
                <a:solidFill>
                  <a:schemeClr val="bg1"/>
                </a:solidFill>
              </a:rPr>
              <a:t>Four important spiritual disciplines:</a:t>
            </a:r>
          </a:p>
          <a:p>
            <a:endParaRPr lang="en-US" sz="3600" dirty="0" smtClean="0">
              <a:solidFill>
                <a:schemeClr val="bg1"/>
              </a:solidFill>
            </a:endParaRPr>
          </a:p>
          <a:p>
            <a:pPr lvl="2"/>
            <a:r>
              <a:rPr lang="en-US" sz="3600" dirty="0" smtClean="0">
                <a:solidFill>
                  <a:schemeClr val="bg1"/>
                </a:solidFill>
              </a:rPr>
              <a:t>#1, Renouncing Lies With The Truth Of The Word</a:t>
            </a:r>
          </a:p>
          <a:p>
            <a:pPr lvl="2"/>
            <a:r>
              <a:rPr lang="en-US" sz="3600" dirty="0" smtClean="0">
                <a:solidFill>
                  <a:schemeClr val="bg1"/>
                </a:solidFill>
              </a:rPr>
              <a:t>#2, Speak Blessing, Cancel Curses</a:t>
            </a:r>
          </a:p>
          <a:p>
            <a:pPr lvl="2"/>
            <a:r>
              <a:rPr lang="en-US" sz="3600" dirty="0" smtClean="0">
                <a:solidFill>
                  <a:schemeClr val="bg1"/>
                </a:solidFill>
              </a:rPr>
              <a:t>#3, Guard Against Negative Emotions</a:t>
            </a:r>
          </a:p>
          <a:p>
            <a:pPr lvl="2"/>
            <a:r>
              <a:rPr lang="en-US" sz="3600" dirty="0" smtClean="0">
                <a:solidFill>
                  <a:schemeClr val="bg1"/>
                </a:solidFill>
              </a:rPr>
              <a:t>#4, Practice The Power of </a:t>
            </a:r>
            <a:r>
              <a:rPr lang="en-US" sz="3600" dirty="0" smtClean="0">
                <a:solidFill>
                  <a:schemeClr val="bg1"/>
                </a:solidFill>
              </a:rPr>
              <a:t>Forgiveness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333685"/>
            <a:ext cx="9144000" cy="3970318"/>
          </a:xfrm>
          <a:prstGeom prst="rect">
            <a:avLst/>
          </a:prstGeom>
          <a:noFill/>
        </p:spPr>
        <p:txBody>
          <a:bodyPr wrap="square" rtlCol="0">
            <a:spAutoFit/>
          </a:bodyPr>
          <a:lstStyle/>
          <a:p>
            <a:r>
              <a:rPr lang="en-US" sz="3600" dirty="0" smtClean="0">
                <a:solidFill>
                  <a:schemeClr val="bg1"/>
                </a:solidFill>
              </a:rPr>
              <a:t>Four important spiritual disciplines:</a:t>
            </a:r>
          </a:p>
          <a:p>
            <a:endParaRPr lang="en-US" sz="3600" dirty="0" smtClean="0">
              <a:solidFill>
                <a:schemeClr val="bg1"/>
              </a:solidFill>
            </a:endParaRPr>
          </a:p>
          <a:p>
            <a:pPr lvl="2"/>
            <a:r>
              <a:rPr lang="en-US" sz="3600" dirty="0" smtClean="0">
                <a:solidFill>
                  <a:schemeClr val="bg1"/>
                </a:solidFill>
              </a:rPr>
              <a:t>#1, Renouncing Lies With The Truth Of The Word</a:t>
            </a:r>
          </a:p>
          <a:p>
            <a:pPr lvl="2"/>
            <a:r>
              <a:rPr lang="en-US" sz="3600" dirty="0" smtClean="0">
                <a:solidFill>
                  <a:schemeClr val="bg1"/>
                </a:solidFill>
              </a:rPr>
              <a:t>#2, Speak Blessing, Cancel Curses</a:t>
            </a:r>
          </a:p>
          <a:p>
            <a:pPr lvl="2"/>
            <a:r>
              <a:rPr lang="en-US" sz="3600" dirty="0" smtClean="0">
                <a:solidFill>
                  <a:schemeClr val="bg1"/>
                </a:solidFill>
              </a:rPr>
              <a:t>#3, Guard Against Negative Emotions</a:t>
            </a:r>
          </a:p>
          <a:p>
            <a:pPr lvl="2"/>
            <a:r>
              <a:rPr lang="en-US" sz="3600" dirty="0" smtClean="0">
                <a:solidFill>
                  <a:schemeClr val="bg1"/>
                </a:solidFill>
              </a:rPr>
              <a:t>#4, Practice The Power of </a:t>
            </a:r>
            <a:r>
              <a:rPr lang="en-US" sz="3600" dirty="0" smtClean="0">
                <a:solidFill>
                  <a:schemeClr val="bg1"/>
                </a:solidFill>
              </a:rPr>
              <a:t>Forgiveness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3276600"/>
            <a:ext cx="9144000" cy="584775"/>
          </a:xfrm>
          <a:prstGeom prst="rect">
            <a:avLst/>
          </a:prstGeom>
          <a:noFill/>
        </p:spPr>
        <p:txBody>
          <a:bodyPr wrap="square" rtlCol="0">
            <a:spAutoFit/>
          </a:bodyPr>
          <a:lstStyle/>
          <a:p>
            <a:pPr algn="ctr"/>
            <a:r>
              <a:rPr lang="en-US" sz="3200" i="1" dirty="0" smtClean="0">
                <a:solidFill>
                  <a:srgbClr val="FFFF00"/>
                </a:solidFill>
              </a:rPr>
              <a:t>#1, Renouncing Lies With The Truth Of The Word</a:t>
            </a:r>
            <a:endParaRPr lang="en-US" sz="3200" i="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#1, Renouncing Lies With The Truth Of The Word</a:t>
            </a:r>
            <a:endParaRPr lang="en-US" sz="3200" i="1" dirty="0">
              <a:solidFill>
                <a:srgbClr val="FFFF00"/>
              </a:solidFill>
            </a:endParaRPr>
          </a:p>
        </p:txBody>
      </p:sp>
      <p:sp>
        <p:nvSpPr>
          <p:cNvPr id="4" name="TextBox 3"/>
          <p:cNvSpPr txBox="1"/>
          <p:nvPr/>
        </p:nvSpPr>
        <p:spPr>
          <a:xfrm>
            <a:off x="0" y="2819400"/>
            <a:ext cx="9144000" cy="3539430"/>
          </a:xfrm>
          <a:prstGeom prst="rect">
            <a:avLst/>
          </a:prstGeom>
          <a:noFill/>
        </p:spPr>
        <p:txBody>
          <a:bodyPr wrap="square" rtlCol="0">
            <a:spAutoFit/>
          </a:bodyPr>
          <a:lstStyle/>
          <a:p>
            <a:r>
              <a:rPr lang="en-US" sz="3200" i="1" dirty="0" smtClean="0">
                <a:solidFill>
                  <a:schemeClr val="bg1"/>
                </a:solidFill>
              </a:rPr>
              <a:t>John 8:44  </a:t>
            </a:r>
          </a:p>
          <a:p>
            <a:r>
              <a:rPr lang="en-US" sz="3200" i="1" dirty="0" smtClean="0">
                <a:solidFill>
                  <a:schemeClr val="bg1"/>
                </a:solidFill>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#1, Renouncing Lies With The Truth Of The Word</a:t>
            </a:r>
            <a:endParaRPr lang="en-US" sz="3200" i="1" dirty="0">
              <a:solidFill>
                <a:srgbClr val="FFFF00"/>
              </a:solidFill>
            </a:endParaRPr>
          </a:p>
        </p:txBody>
      </p:sp>
      <p:sp>
        <p:nvSpPr>
          <p:cNvPr id="4" name="TextBox 3"/>
          <p:cNvSpPr txBox="1"/>
          <p:nvPr/>
        </p:nvSpPr>
        <p:spPr>
          <a:xfrm>
            <a:off x="0" y="2819400"/>
            <a:ext cx="9144000" cy="2554545"/>
          </a:xfrm>
          <a:prstGeom prst="rect">
            <a:avLst/>
          </a:prstGeom>
          <a:noFill/>
        </p:spPr>
        <p:txBody>
          <a:bodyPr wrap="square" rtlCol="0">
            <a:spAutoFit/>
          </a:bodyPr>
          <a:lstStyle/>
          <a:p>
            <a:r>
              <a:rPr lang="en-US" sz="3200" i="1" dirty="0" smtClean="0">
                <a:solidFill>
                  <a:schemeClr val="bg1"/>
                </a:solidFill>
              </a:rPr>
              <a:t>John 8:31-32</a:t>
            </a:r>
          </a:p>
          <a:p>
            <a:r>
              <a:rPr lang="en-US" sz="3200" i="1" dirty="0" smtClean="0">
                <a:solidFill>
                  <a:schemeClr val="bg1"/>
                </a:solidFill>
              </a:rPr>
              <a:t>31 Then Jesus said to those Jews who believed Him, "If you abide in My word, you are My disciples indeed. </a:t>
            </a:r>
          </a:p>
          <a:p>
            <a:r>
              <a:rPr lang="en-US" sz="3200" i="1" dirty="0" smtClean="0">
                <a:solidFill>
                  <a:schemeClr val="bg1"/>
                </a:solidFill>
              </a:rPr>
              <a:t>32 And you shall know the truth, and the truth shall make you free."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#2, Speak Blessing, Cancel Curses</a:t>
            </a:r>
            <a:endParaRPr lang="en-US" sz="3200" i="1" dirty="0">
              <a:solidFill>
                <a:srgbClr val="FFFF00"/>
              </a:solidFill>
            </a:endParaRPr>
          </a:p>
        </p:txBody>
      </p:sp>
      <p:sp>
        <p:nvSpPr>
          <p:cNvPr id="4" name="TextBox 3"/>
          <p:cNvSpPr txBox="1"/>
          <p:nvPr/>
        </p:nvSpPr>
        <p:spPr>
          <a:xfrm>
            <a:off x="0" y="2819400"/>
            <a:ext cx="9144000" cy="3046988"/>
          </a:xfrm>
          <a:prstGeom prst="rect">
            <a:avLst/>
          </a:prstGeom>
          <a:noFill/>
        </p:spPr>
        <p:txBody>
          <a:bodyPr wrap="square" rtlCol="0">
            <a:spAutoFit/>
          </a:bodyPr>
          <a:lstStyle/>
          <a:p>
            <a:r>
              <a:rPr lang="en-US" sz="3200" i="1" dirty="0" smtClean="0">
                <a:solidFill>
                  <a:schemeClr val="bg1"/>
                </a:solidFill>
              </a:rPr>
              <a:t>Proverbs 18:20-21</a:t>
            </a:r>
          </a:p>
          <a:p>
            <a:r>
              <a:rPr lang="en-US" sz="3200" i="1" dirty="0" smtClean="0">
                <a:solidFill>
                  <a:schemeClr val="bg1"/>
                </a:solidFill>
              </a:rPr>
              <a:t>20 A man's stomach shall be satisfied from the fruit of his mouth; From the produce of his lips he shall be filled. </a:t>
            </a:r>
          </a:p>
          <a:p>
            <a:r>
              <a:rPr lang="en-US" sz="3200" i="1" dirty="0" smtClean="0">
                <a:solidFill>
                  <a:schemeClr val="bg1"/>
                </a:solidFill>
              </a:rPr>
              <a:t>21 Death and life are in the power of the tongue, And those who love it will eat its fruit.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#2, Speak Blessing, Cancel Curses</a:t>
            </a:r>
            <a:endParaRPr lang="en-US" sz="3200" i="1" dirty="0">
              <a:solidFill>
                <a:srgbClr val="FFFF00"/>
              </a:solidFill>
            </a:endParaRPr>
          </a:p>
        </p:txBody>
      </p:sp>
      <p:sp>
        <p:nvSpPr>
          <p:cNvPr id="4" name="TextBox 3"/>
          <p:cNvSpPr txBox="1"/>
          <p:nvPr/>
        </p:nvSpPr>
        <p:spPr>
          <a:xfrm>
            <a:off x="0" y="2819400"/>
            <a:ext cx="9144000" cy="3539430"/>
          </a:xfrm>
          <a:prstGeom prst="rect">
            <a:avLst/>
          </a:prstGeom>
          <a:noFill/>
        </p:spPr>
        <p:txBody>
          <a:bodyPr wrap="square" rtlCol="0">
            <a:spAutoFit/>
          </a:bodyPr>
          <a:lstStyle/>
          <a:p>
            <a:r>
              <a:rPr lang="en-US" sz="3200" i="1" dirty="0" smtClean="0">
                <a:solidFill>
                  <a:schemeClr val="bg1"/>
                </a:solidFill>
              </a:rPr>
              <a:t>Numbers 6:22-27</a:t>
            </a:r>
          </a:p>
          <a:p>
            <a:r>
              <a:rPr lang="en-US" sz="3200" i="1" dirty="0" smtClean="0">
                <a:solidFill>
                  <a:schemeClr val="bg1"/>
                </a:solidFill>
              </a:rPr>
              <a:t>22 And the LORD spoke to Moses, saying: </a:t>
            </a:r>
          </a:p>
          <a:p>
            <a:r>
              <a:rPr lang="en-US" sz="3200" i="1" dirty="0" smtClean="0">
                <a:solidFill>
                  <a:schemeClr val="bg1"/>
                </a:solidFill>
              </a:rPr>
              <a:t>23 "Speak to Aaron and his sons, saying, 'This is the way you shall bless the children of Israel. Say to them: </a:t>
            </a:r>
          </a:p>
          <a:p>
            <a:r>
              <a:rPr lang="en-US" sz="3200" i="1" dirty="0" smtClean="0">
                <a:solidFill>
                  <a:schemeClr val="bg1"/>
                </a:solidFill>
              </a:rPr>
              <a:t>24 "The LORD bless you and keep you; </a:t>
            </a:r>
          </a:p>
          <a:p>
            <a:r>
              <a:rPr lang="en-US" sz="3200" i="1" dirty="0" smtClean="0">
                <a:solidFill>
                  <a:schemeClr val="bg1"/>
                </a:solidFill>
              </a:rPr>
              <a:t>25 The LORD make His face shine upon you, And be gracious to you;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C000"/>
                </a:solidFill>
              </a:rPr>
              <a:t>Staying Emotionally Whole</a:t>
            </a:r>
            <a:endParaRPr lang="en-US" sz="3600" dirty="0">
              <a:solidFill>
                <a:srgbClr val="FFC000"/>
              </a:solidFill>
            </a:endParaRPr>
          </a:p>
        </p:txBody>
      </p:sp>
      <p:sp>
        <p:nvSpPr>
          <p:cNvPr id="3" name="TextBox 2"/>
          <p:cNvSpPr txBox="1"/>
          <p:nvPr/>
        </p:nvSpPr>
        <p:spPr>
          <a:xfrm>
            <a:off x="0" y="2057400"/>
            <a:ext cx="9144000" cy="584775"/>
          </a:xfrm>
          <a:prstGeom prst="rect">
            <a:avLst/>
          </a:prstGeom>
          <a:noFill/>
        </p:spPr>
        <p:txBody>
          <a:bodyPr wrap="square" rtlCol="0">
            <a:spAutoFit/>
          </a:bodyPr>
          <a:lstStyle/>
          <a:p>
            <a:pPr algn="ctr"/>
            <a:r>
              <a:rPr lang="en-US" sz="3200" i="1" dirty="0" smtClean="0">
                <a:solidFill>
                  <a:srgbClr val="FFFF00"/>
                </a:solidFill>
              </a:rPr>
              <a:t>#2, Speak Blessing, Cancel Curses</a:t>
            </a:r>
            <a:endParaRPr lang="en-US" sz="3200" i="1" dirty="0">
              <a:solidFill>
                <a:srgbClr val="FFFF00"/>
              </a:solidFill>
            </a:endParaRPr>
          </a:p>
        </p:txBody>
      </p:sp>
      <p:sp>
        <p:nvSpPr>
          <p:cNvPr id="4" name="TextBox 3"/>
          <p:cNvSpPr txBox="1"/>
          <p:nvPr/>
        </p:nvSpPr>
        <p:spPr>
          <a:xfrm>
            <a:off x="0" y="2819400"/>
            <a:ext cx="9144000" cy="2554545"/>
          </a:xfrm>
          <a:prstGeom prst="rect">
            <a:avLst/>
          </a:prstGeom>
          <a:noFill/>
        </p:spPr>
        <p:txBody>
          <a:bodyPr wrap="square" rtlCol="0">
            <a:spAutoFit/>
          </a:bodyPr>
          <a:lstStyle/>
          <a:p>
            <a:r>
              <a:rPr lang="en-US" sz="3200" i="1" dirty="0" smtClean="0">
                <a:solidFill>
                  <a:schemeClr val="bg1"/>
                </a:solidFill>
              </a:rPr>
              <a:t>Numbers 6:22-27</a:t>
            </a:r>
          </a:p>
          <a:p>
            <a:r>
              <a:rPr lang="en-US" sz="3200" i="1" dirty="0" smtClean="0">
                <a:solidFill>
                  <a:schemeClr val="bg1"/>
                </a:solidFill>
              </a:rPr>
              <a:t>26 </a:t>
            </a:r>
            <a:r>
              <a:rPr lang="en-US" sz="3200" i="1" dirty="0" smtClean="0">
                <a:solidFill>
                  <a:schemeClr val="bg1"/>
                </a:solidFill>
              </a:rPr>
              <a:t>The LORD lift up His countenance upon you, And give you peace." ' </a:t>
            </a:r>
          </a:p>
          <a:p>
            <a:r>
              <a:rPr lang="en-US" sz="3200" i="1" dirty="0" smtClean="0">
                <a:solidFill>
                  <a:schemeClr val="bg1"/>
                </a:solidFill>
              </a:rPr>
              <a:t>27 "So they shall put My name on the children of Israel, and I will bless them."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1042</Words>
  <Application>Microsoft Office PowerPoint</Application>
  <PresentationFormat>On-screen Show (4:3)</PresentationFormat>
  <Paragraphs>113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39</cp:revision>
  <dcterms:created xsi:type="dcterms:W3CDTF">2006-08-16T00:00:00Z</dcterms:created>
  <dcterms:modified xsi:type="dcterms:W3CDTF">2017-07-22T16:47:31Z</dcterms:modified>
</cp:coreProperties>
</file>