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5-28-2Timothy-Chapter-4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5-28-2Timothy-Chapter-4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Greetings!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19)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Aquila and Priscilla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Trophimus</a:t>
            </a:r>
            <a:r>
              <a:rPr lang="en-US" sz="3600" dirty="0" smtClean="0">
                <a:solidFill>
                  <a:srgbClr val="FFFF00"/>
                </a:solidFill>
              </a:rPr>
              <a:t>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20)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Left sick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Come Before Winter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21-22)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Closing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KEY TAKE AWAY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2 Timothy 4:2 </a:t>
            </a:r>
            <a:endParaRPr lang="en-US" sz="3600" i="1" dirty="0" smtClean="0">
              <a:solidFill>
                <a:schemeClr val="bg1"/>
              </a:solidFill>
            </a:endParaRPr>
          </a:p>
          <a:p>
            <a:r>
              <a:rPr lang="en-US" sz="3600" i="1" dirty="0" smtClean="0">
                <a:solidFill>
                  <a:schemeClr val="bg1"/>
                </a:solidFill>
              </a:rPr>
              <a:t>Preach </a:t>
            </a:r>
            <a:r>
              <a:rPr lang="en-US" sz="3600" i="1" dirty="0" smtClean="0">
                <a:solidFill>
                  <a:schemeClr val="bg1"/>
                </a:solidFill>
              </a:rPr>
              <a:t>the word! Be ready in season and out of season. Convince, rebuke, exhort, with all longsuffering and teaching.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2 Timothy 4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Preach the Word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1-2)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Preach the Word</a:t>
            </a:r>
          </a:p>
          <a:p>
            <a:pPr lvl="2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Be ready in and out of season</a:t>
            </a:r>
          </a:p>
          <a:p>
            <a:pPr lvl="2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Convince</a:t>
            </a:r>
          </a:p>
          <a:p>
            <a:pPr lvl="2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Rebuke</a:t>
            </a:r>
          </a:p>
          <a:p>
            <a:pPr lvl="2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Exhort</a:t>
            </a:r>
          </a:p>
          <a:p>
            <a:pPr lvl="2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With all patience when teaching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Itching Ears And Teachers of Fables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3-4)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What's the danger here?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Stay Focused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5)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Be sober, watchful, careful.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Endure hardships.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Keep proclaiming the good news.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Complete your ministry.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My Journey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6-8)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 deep sense of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accomplishment </a:t>
            </a:r>
            <a:r>
              <a:rPr lang="en-US" sz="3600" dirty="0" smtClean="0">
                <a:solidFill>
                  <a:schemeClr val="bg1"/>
                </a:solidFill>
              </a:rPr>
              <a:t>(fought a good fight), completion (finished the race),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fulfillment </a:t>
            </a:r>
            <a:r>
              <a:rPr lang="en-US" sz="3600" dirty="0" smtClean="0">
                <a:solidFill>
                  <a:schemeClr val="bg1"/>
                </a:solidFill>
              </a:rPr>
              <a:t>(kept the faith), and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expectation </a:t>
            </a:r>
            <a:r>
              <a:rPr lang="en-US" sz="3600" dirty="0" smtClean="0">
                <a:solidFill>
                  <a:schemeClr val="bg1"/>
                </a:solidFill>
              </a:rPr>
              <a:t>(a crown laid up for </a:t>
            </a:r>
            <a:r>
              <a:rPr lang="en-US" sz="3600" dirty="0" smtClean="0">
                <a:solidFill>
                  <a:schemeClr val="bg1"/>
                </a:solidFill>
              </a:rPr>
              <a:t>me)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Come quickly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9-11)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Timothy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Demas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John Mark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Some Matters At Ephesus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12-15)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Cloak and books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Alexander, the Coppersmith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No One Stood With Me (</a:t>
            </a:r>
            <a:r>
              <a:rPr lang="en-US" sz="3600" dirty="0" err="1" smtClean="0">
                <a:solidFill>
                  <a:srgbClr val="FFFF00"/>
                </a:solidFill>
              </a:rPr>
              <a:t>vs</a:t>
            </a:r>
            <a:r>
              <a:rPr lang="en-US" sz="3600" dirty="0" smtClean="0">
                <a:solidFill>
                  <a:srgbClr val="FFFF00"/>
                </a:solidFill>
              </a:rPr>
              <a:t> 16-18)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...may </a:t>
            </a:r>
            <a:r>
              <a:rPr lang="en-US" sz="3600" dirty="0" smtClean="0">
                <a:solidFill>
                  <a:schemeClr val="bg1"/>
                </a:solidFill>
              </a:rPr>
              <a:t>it not be charged against them</a:t>
            </a:r>
            <a:r>
              <a:rPr lang="en-US" sz="3600" dirty="0" smtClean="0">
                <a:solidFill>
                  <a:schemeClr val="bg1"/>
                </a:solidFill>
              </a:rPr>
              <a:t>...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...the Lord stood with me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dirty="0" smtClean="0">
                <a:solidFill>
                  <a:schemeClr val="bg1"/>
                </a:solidFill>
              </a:rPr>
              <a:t>strengthened me...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216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24</cp:revision>
  <dcterms:created xsi:type="dcterms:W3CDTF">2006-08-16T00:00:00Z</dcterms:created>
  <dcterms:modified xsi:type="dcterms:W3CDTF">2017-05-26T08:44:05Z</dcterms:modified>
</cp:coreProperties>
</file>