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07-10-Israel-The-Land-And-Its-People-In-Bible-Prophecy-ppt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7-10-Israel-The-Land-And-Its-People-In-Bible-Prophecy-ppt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322830"/>
          <a:ext cx="9144000" cy="3413760"/>
        </p:xfrm>
        <a:graphic>
          <a:graphicData uri="http://schemas.openxmlformats.org/drawingml/2006/table">
            <a:tbl>
              <a:tblPr/>
              <a:tblGrid>
                <a:gridCol w="1406770"/>
                <a:gridCol w="773723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Romans conquered Israel. The Temple Mount was ploughed with salt and Jews were banished from Jerusalem on pain of death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Islam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 established by Mohammed in Mecca.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Caliph Omar conquered Jerusalem.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Construction of the Dome of the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Rock and Al-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Aqsa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mosque.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Moslem presence established on the Temple Mount in Jerusalem.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07260"/>
          <a:ext cx="9144000" cy="3840480"/>
        </p:xfrm>
        <a:graphic>
          <a:graphicData uri="http://schemas.openxmlformats.org/drawingml/2006/table">
            <a:tbl>
              <a:tblPr/>
              <a:tblGrid>
                <a:gridCol w="1406770"/>
                <a:gridCol w="773723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 of 400-year occupation of Palestine and Jerusalem by the Ottoman Turks (Turkish Empire)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 of the First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Aliyah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("ascent" migration of Jews from the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diaspora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to the Land of Israel).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 of the Second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Aliyah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A second wave of Jews, mainly from Russia and Poland, migrated to Palestine. They were driven by persecutions.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first kibbutz (settlement) was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established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Galilee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207260"/>
          <a:ext cx="9143999" cy="2560320"/>
        </p:xfrm>
        <a:graphic>
          <a:graphicData uri="http://schemas.openxmlformats.org/drawingml/2006/table">
            <a:tbl>
              <a:tblPr/>
              <a:tblGrid>
                <a:gridCol w="2133600"/>
                <a:gridCol w="7010399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1914-1918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World War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Battle of Jerusalem occurred during the British Empire's "Jerusalem Operations" against the Ottoman Empire. General Edmund Allenby takes Jerusalem.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09800"/>
          <a:ext cx="9144000" cy="469392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1939-1945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World War II – Holocaust. Six million Jews perished in the Nazi concentration camps.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Partition Plan for Palestine. 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State of Israel was declared. Israel was proclaimed a State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on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1948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Egyptian army defeated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.Jordan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Syria and Lebanon signed armistice agreements. Jerusalem divided-Israel controlled the west, the new city. Jordan occupied the Old City and the east.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Re-gathering and the Birth of a nation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foretold </a:t>
            </a:r>
            <a:r>
              <a:rPr lang="en-US" sz="3200" dirty="0" smtClean="0">
                <a:solidFill>
                  <a:srgbClr val="FFFF00"/>
                </a:solidFill>
              </a:rPr>
              <a:t>and fulfilled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Isaiah 11:12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He will set up a banner for the nations, And will assemble the outcasts of Israel, And gather together the dispersed of Judah From the four corners of the earth.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Re-gathering and the Birth of a nation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foretold </a:t>
            </a:r>
            <a:r>
              <a:rPr lang="en-US" sz="3200" dirty="0" smtClean="0">
                <a:solidFill>
                  <a:srgbClr val="FFFF00"/>
                </a:solidFill>
              </a:rPr>
              <a:t>and fulfilled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Ezekiel 37:21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"Then say to them, 'Thus says the Lord GOD: "Surely I will take the children of Israel from among the nations, wherever they have gone, and will gather them from every side and bring them into their own land;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Re-gathering and the Birth of a nation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foretold </a:t>
            </a:r>
            <a:r>
              <a:rPr lang="en-US" sz="3200" dirty="0" smtClean="0">
                <a:solidFill>
                  <a:srgbClr val="FFFF00"/>
                </a:solidFill>
              </a:rPr>
              <a:t>and fulfilled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Isaiah </a:t>
            </a:r>
            <a:r>
              <a:rPr lang="en-US" sz="3200" i="1" dirty="0" smtClean="0">
                <a:solidFill>
                  <a:schemeClr val="bg1"/>
                </a:solidFill>
              </a:rPr>
              <a:t>66:8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Who has heard such a thing? Who has seen such things? Shall the earth be made to give birth in one day? Or </a:t>
            </a:r>
            <a:r>
              <a:rPr lang="en-US" sz="3200" i="1" dirty="0" smtClean="0">
                <a:solidFill>
                  <a:srgbClr val="FFFF00"/>
                </a:solidFill>
              </a:rPr>
              <a:t>shall a nation be born at once</a:t>
            </a:r>
            <a:r>
              <a:rPr lang="en-US" sz="3200" i="1" dirty="0" smtClean="0">
                <a:solidFill>
                  <a:schemeClr val="bg1"/>
                </a:solidFill>
              </a:rPr>
              <a:t>? For as soon as </a:t>
            </a:r>
            <a:r>
              <a:rPr lang="en-US" sz="3200" i="1" dirty="0" smtClean="0">
                <a:solidFill>
                  <a:srgbClr val="FFFF00"/>
                </a:solidFill>
              </a:rPr>
              <a:t>Zion</a:t>
            </a:r>
            <a:r>
              <a:rPr lang="en-US" sz="3200" i="1" dirty="0" smtClean="0">
                <a:solidFill>
                  <a:schemeClr val="bg1"/>
                </a:solidFill>
              </a:rPr>
              <a:t> was in labor, She gave birth to her children.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Israel and Its Neighbors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lum bright="-16000" contrast="30000"/>
          </a:blip>
          <a:srcRect l="27064" t="40830" r="45139" b="24355"/>
          <a:stretch>
            <a:fillRect/>
          </a:stretch>
        </p:blipFill>
        <p:spPr bwMode="auto">
          <a:xfrm>
            <a:off x="0" y="2057400"/>
            <a:ext cx="3781425" cy="35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lum bright="-14000" contrast="43000"/>
          </a:blip>
          <a:srcRect l="15278" r="6944"/>
          <a:stretch>
            <a:fillRect/>
          </a:stretch>
        </p:blipFill>
        <p:spPr bwMode="auto">
          <a:xfrm>
            <a:off x="4114800" y="25908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30844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Dome of the Rock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257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Aqsa</a:t>
            </a:r>
            <a:r>
              <a:rPr lang="en-US" sz="2800" dirty="0" smtClean="0">
                <a:solidFill>
                  <a:schemeClr val="bg1"/>
                </a:solidFill>
              </a:rPr>
              <a:t> Mosque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00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057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Western Wall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486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419600"/>
            <a:ext cx="502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2590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Abraham And The Land Promised To His Descendants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5276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Video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Both the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Old </a:t>
            </a:r>
            <a:r>
              <a:rPr lang="en-US" sz="3200" dirty="0" smtClean="0">
                <a:solidFill>
                  <a:schemeClr val="bg1"/>
                </a:solidFill>
              </a:rPr>
              <a:t>Testament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the New Testament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affirm </a:t>
            </a:r>
            <a:r>
              <a:rPr lang="en-US" sz="3200" dirty="0" smtClean="0">
                <a:solidFill>
                  <a:schemeClr val="bg1"/>
                </a:solidFill>
              </a:rPr>
              <a:t>that a new Temple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will </a:t>
            </a:r>
            <a:r>
              <a:rPr lang="en-US" sz="3200" dirty="0" smtClean="0">
                <a:solidFill>
                  <a:schemeClr val="bg1"/>
                </a:solidFill>
              </a:rPr>
              <a:t>once again occupy this platform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 </a:t>
            </a:r>
            <a:r>
              <a:rPr lang="en-US" sz="3200" dirty="0" smtClean="0">
                <a:solidFill>
                  <a:schemeClr val="bg1"/>
                </a:solidFill>
              </a:rPr>
              <a:t>part of God's end-time program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</a:t>
            </a:r>
            <a:r>
              <a:rPr lang="en-US" sz="3200" dirty="0" smtClean="0">
                <a:solidFill>
                  <a:schemeClr val="bg1"/>
                </a:solidFill>
              </a:rPr>
              <a:t>the nation of Israel.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4" name="Picture 3" descr="NEWS-Arab-Nations-FoxNews-Western-Wall.bmp"/>
          <p:cNvPicPr>
            <a:picLocks noChangeAspect="1"/>
          </p:cNvPicPr>
          <p:nvPr/>
        </p:nvPicPr>
        <p:blipFill>
          <a:blip r:embed="rId2" cstate="print">
            <a:lum contrast="14000"/>
          </a:blip>
          <a:stretch>
            <a:fillRect/>
          </a:stretch>
        </p:blipFill>
        <p:spPr>
          <a:xfrm>
            <a:off x="0" y="2209800"/>
            <a:ext cx="9144000" cy="358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Temple Mount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7" name="Picture 6" descr="NEWS-Iran-Simulates-Capture-Of-Al-Aqsa-Mosque.bmp"/>
          <p:cNvPicPr>
            <a:picLocks noChangeAspect="1"/>
          </p:cNvPicPr>
          <p:nvPr/>
        </p:nvPicPr>
        <p:blipFill>
          <a:blip r:embed="rId2" cstate="print">
            <a:lum bright="-18000" contrast="22000"/>
          </a:blip>
          <a:stretch>
            <a:fillRect/>
          </a:stretch>
        </p:blipFill>
        <p:spPr>
          <a:xfrm>
            <a:off x="0" y="1476375"/>
            <a:ext cx="8582025" cy="3248025"/>
          </a:xfrm>
          <a:prstGeom prst="rect">
            <a:avLst/>
          </a:prstGeom>
        </p:spPr>
      </p:pic>
      <p:pic>
        <p:nvPicPr>
          <p:cNvPr id="8" name="Picture 7" descr="NEWS-Iran-Simulates-Capture-of-Al-Aqsa-revolutionary-guard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2291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Jewish Settlements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Jeremiah 31:38-40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38 "Behold, the days are coming, says the LORD, that the city shall be built for the LORD—from the Tower of </a:t>
            </a:r>
            <a:r>
              <a:rPr lang="en-US" sz="2800" i="1" dirty="0" err="1" smtClean="0">
                <a:solidFill>
                  <a:schemeClr val="bg1"/>
                </a:solidFill>
              </a:rPr>
              <a:t>Hananel</a:t>
            </a:r>
            <a:r>
              <a:rPr lang="en-US" sz="2800" i="1" dirty="0" smtClean="0">
                <a:solidFill>
                  <a:schemeClr val="bg1"/>
                </a:solidFill>
              </a:rPr>
              <a:t> to the Corner Gate.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39 The surveyor's line shall again extend straight forward over the hill </a:t>
            </a:r>
            <a:r>
              <a:rPr lang="en-US" sz="2800" i="1" dirty="0" err="1" smtClean="0">
                <a:solidFill>
                  <a:schemeClr val="bg1"/>
                </a:solidFill>
              </a:rPr>
              <a:t>Gareb</a:t>
            </a:r>
            <a:r>
              <a:rPr lang="en-US" sz="2800" i="1" dirty="0" smtClean="0">
                <a:solidFill>
                  <a:schemeClr val="bg1"/>
                </a:solidFill>
              </a:rPr>
              <a:t>; then it shall turn toward </a:t>
            </a:r>
            <a:r>
              <a:rPr lang="en-US" sz="2800" i="1" dirty="0" err="1" smtClean="0">
                <a:solidFill>
                  <a:schemeClr val="bg1"/>
                </a:solidFill>
              </a:rPr>
              <a:t>Goath</a:t>
            </a:r>
            <a:r>
              <a:rPr lang="en-US" sz="28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40 And the whole valley of the dead bodies and of the ashes, and all the fields as far as the Brook </a:t>
            </a:r>
            <a:r>
              <a:rPr lang="en-US" sz="2800" i="1" dirty="0" err="1" smtClean="0">
                <a:solidFill>
                  <a:schemeClr val="bg1"/>
                </a:solidFill>
              </a:rPr>
              <a:t>Kidron</a:t>
            </a:r>
            <a:r>
              <a:rPr lang="en-US" sz="2800" i="1" dirty="0" smtClean="0">
                <a:solidFill>
                  <a:schemeClr val="bg1"/>
                </a:solidFill>
              </a:rPr>
              <a:t>, to the corner of the Horse Gate toward the east, shall be holy to the LORD. It shall not be plucked up or thrown down anymore forever</a:t>
            </a:r>
            <a:r>
              <a:rPr lang="en-US" sz="2800" i="1" dirty="0" smtClean="0">
                <a:solidFill>
                  <a:schemeClr val="bg1"/>
                </a:solidFill>
              </a:rPr>
              <a:t>."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2057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Jewish Settlements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71900"/>
            <a:ext cx="5486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95425"/>
            <a:ext cx="5486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Jerusalem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of David’s Capital By Divine Appointment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That Became the Home of the Levites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That Became the Home of the High Priests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Where the Feasts Were Observed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Toward Which God’s People Prayed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God’s People Have Always </a:t>
            </a:r>
            <a:r>
              <a:rPr lang="en-US" sz="2800" dirty="0" smtClean="0">
                <a:solidFill>
                  <a:schemeClr val="bg1"/>
                </a:solidFill>
              </a:rPr>
              <a:t>Loved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Jerusalem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Place That Was Home to Melchizedek, the Ancient King and Priest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That Became Home to the Ark of the Covenant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That David Purchased and Built An Altar to God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Where the Temple Was Built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From Which the Word Would Go Forth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Place Where the Holy Spirit Was </a:t>
            </a:r>
            <a:r>
              <a:rPr lang="en-US" sz="2800" dirty="0" smtClean="0">
                <a:solidFill>
                  <a:schemeClr val="bg1"/>
                </a:solidFill>
              </a:rPr>
              <a:t>Outpoured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Jerusalem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Jerusalem </a:t>
            </a:r>
            <a:r>
              <a:rPr lang="en-US" sz="2800" dirty="0" smtClean="0">
                <a:solidFill>
                  <a:schemeClr val="bg1"/>
                </a:solidFill>
              </a:rPr>
              <a:t>will be the Future Capital of Messiah’s Eternal </a:t>
            </a:r>
            <a:r>
              <a:rPr lang="en-US" sz="2800" dirty="0" smtClean="0">
                <a:solidFill>
                  <a:schemeClr val="bg1"/>
                </a:solidFill>
              </a:rPr>
              <a:t>Kingdom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6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Kingdom, Israel and The Church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Abraham And The Land Promised To His Descendants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Genesis 12:1-4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 Now the LORD had said to Abram: "Get out of your country, From your family And from your father's house, To a land that I will show you.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 I will make you a great nation; I will bless you And make your name great; And you shall be a </a:t>
            </a:r>
            <a:r>
              <a:rPr lang="en-US" sz="3200" i="1" dirty="0" smtClean="0">
                <a:solidFill>
                  <a:schemeClr val="bg1"/>
                </a:solidFill>
              </a:rPr>
              <a:t>blessing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Jerusalem will become a world trouble spot and all nations will turn against Israel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2908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Zechariah 12:2-3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 "Behold, I will make Jerusalem a cup of drunkenness to all the surrounding peoples, when they lay siege against Judah and Jerusalem.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Jerusalem will become a world trouble spot and all nations will turn against Israel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2908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Zechariah 12:2-3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 </a:t>
            </a:r>
            <a:r>
              <a:rPr lang="en-US" sz="3200" i="1" dirty="0" smtClean="0">
                <a:solidFill>
                  <a:schemeClr val="bg1"/>
                </a:solidFill>
              </a:rPr>
              <a:t>And it shall happen in that day that I will make Jerusalem a very heavy stone for all peoples; all who would heave it away will surely be cut in pieces, though all nations of the earth are gathered against it.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 peace treaty and 3½ years of false peace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 coming world leader (the 'Antichrist') will enforce a peace plan or treaty (‘covenant’) upon </a:t>
            </a:r>
            <a:r>
              <a:rPr lang="en-US" sz="3200" dirty="0" smtClean="0">
                <a:solidFill>
                  <a:schemeClr val="bg1"/>
                </a:solidFill>
              </a:rPr>
              <a:t>Israel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Temple will be rebuilt </a:t>
            </a:r>
            <a:r>
              <a:rPr lang="en-US" sz="3200" dirty="0" smtClean="0">
                <a:solidFill>
                  <a:schemeClr val="bg1"/>
                </a:solidFill>
              </a:rPr>
              <a:t>on </a:t>
            </a:r>
            <a:r>
              <a:rPr lang="en-US" sz="3200" dirty="0" smtClean="0">
                <a:solidFill>
                  <a:schemeClr val="bg1"/>
                </a:solidFill>
              </a:rPr>
              <a:t>the Temple Mount </a:t>
            </a:r>
            <a:r>
              <a:rPr lang="en-US" sz="3200" dirty="0" smtClean="0">
                <a:solidFill>
                  <a:schemeClr val="bg1"/>
                </a:solidFill>
              </a:rPr>
              <a:t>at some point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(Daniel 7:23-26, Daniel 9:27, Matthew 24:15-16, 2 Thessalonians 2:3-4)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Great Tribulation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Two-thirds of the people in Israel will be 'cut off and die' during this time.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144,000 Jews sealed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marked for protection during the great tribulation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(Matthew 24:21-22, Zechariah 13:8-9, Jeremiah 30:7, Daniel 12:1, Revelation 7:3-8)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Battle of Armageddon and the Second Coming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God's end-time judgment on the nations will be for dividing up His </a:t>
            </a:r>
            <a:r>
              <a:rPr lang="en-US" sz="3200" dirty="0" smtClean="0">
                <a:solidFill>
                  <a:schemeClr val="bg1"/>
                </a:solidFill>
              </a:rPr>
              <a:t>land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armies of the world will gather in and around the nation of Israel.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Lord Jesus Himself will return to save Israel and will descends on Mount </a:t>
            </a:r>
            <a:r>
              <a:rPr lang="en-US" sz="3200" dirty="0" smtClean="0">
                <a:solidFill>
                  <a:schemeClr val="bg1"/>
                </a:solidFill>
              </a:rPr>
              <a:t>of Olives.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Future of Israel Foretold In The Bible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During the Millennium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Messiah will reign from </a:t>
            </a:r>
            <a:r>
              <a:rPr lang="en-US" sz="3200" dirty="0" smtClean="0">
                <a:solidFill>
                  <a:schemeClr val="bg1"/>
                </a:solidFill>
              </a:rPr>
              <a:t>Jerusalem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Jerusalem will be the center of worship during the </a:t>
            </a:r>
            <a:r>
              <a:rPr lang="en-US" sz="3200" dirty="0" smtClean="0">
                <a:solidFill>
                  <a:schemeClr val="bg1"/>
                </a:solidFill>
              </a:rPr>
              <a:t>Millennium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Millennial Temple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Abraham And The Land Promised To His Descendants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Genesis 12:1-4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 </a:t>
            </a:r>
            <a:r>
              <a:rPr lang="en-US" sz="3200" i="1" dirty="0" smtClean="0">
                <a:solidFill>
                  <a:schemeClr val="bg1"/>
                </a:solidFill>
              </a:rPr>
              <a:t>I will bless those who bless you, And I will curse him who curses you; And in you all the families of the earth shall be blessed."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So Abram departed as the LORD had spoken to him, and Lot went with him. And Abram was seventy-five years old when he departed from Haran.</a:t>
            </a: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438400"/>
          <a:ext cx="9144000" cy="341376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2000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Covenant with Abraham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1940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Abraham 'offers' Isaac at Mount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Moriah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1460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Exodus from Egypt. The Law was given to the Israelites through Moses at Mount Sinai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1040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King David conquered Jerusalem (also called Zion)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90800"/>
          <a:ext cx="9144000" cy="3840480"/>
        </p:xfrm>
        <a:graphic>
          <a:graphicData uri="http://schemas.openxmlformats.org/drawingml/2006/table">
            <a:tbl>
              <a:tblPr/>
              <a:tblGrid>
                <a:gridCol w="2133600"/>
                <a:gridCol w="701040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960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Divided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kingdom : North and South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727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Assyrians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 conquest. Start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the first exile. The scattering of the Jewish people began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722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Assyrians conquered the northern kingdom of Israel.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survivors of the ten tribes of Israel were taken into exile.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514600"/>
          <a:ext cx="9144000" cy="4267200"/>
        </p:xfrm>
        <a:graphic>
          <a:graphicData uri="http://schemas.openxmlformats.org/drawingml/2006/table">
            <a:tbl>
              <a:tblPr/>
              <a:tblGrid>
                <a:gridCol w="2133600"/>
                <a:gridCol w="701040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586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Nebuchadnezzar conquered Judah. The First Temple in Jerusalem was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destroyed.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539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Cyrus the Persian conquered Babylon. King Cyrus made a proclamation to rebuild the Temple in Jerusalem. 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520-515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Zerubbabel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built the Second Temple in Jerusalem.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450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Nehemiah rebuilt the wall around Jerusalem.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331720"/>
          <a:ext cx="9144000" cy="2560320"/>
        </p:xfrm>
        <a:graphic>
          <a:graphicData uri="http://schemas.openxmlformats.org/drawingml/2006/table">
            <a:tbl>
              <a:tblPr/>
              <a:tblGrid>
                <a:gridCol w="1406770"/>
                <a:gridCol w="773723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333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Alexander the Great conquered Persia. 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168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Seleucid empire had succeeded Alexander (312-63 BC). Antiochus IV (175-164 BC), was the 8th ruler of the Seleucid empire.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 violently bitter against the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Jews.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The Nation of Israel - Timeline</a:t>
            </a:r>
            <a:endParaRPr lang="en-US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164080"/>
          <a:ext cx="9144000" cy="4693920"/>
        </p:xfrm>
        <a:graphic>
          <a:graphicData uri="http://schemas.openxmlformats.org/drawingml/2006/table">
            <a:tbl>
              <a:tblPr/>
              <a:tblGrid>
                <a:gridCol w="1752600"/>
                <a:gridCol w="7391400"/>
              </a:tblGrid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Romans occupied Israel. 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37-4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Herod the Great, king of Judea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Second Temple renovations were started in 18 BC and would take 46 years, being completed after his death. 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BC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Jesus was born in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Bethlehem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 AD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 Romans under Titus captured Jerusalem. The Romans destroyed the Second Temple.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1534</Words>
  <Application>Microsoft Office PowerPoint</Application>
  <PresentationFormat>On-screen Show (4:3)</PresentationFormat>
  <Paragraphs>168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53</cp:revision>
  <dcterms:created xsi:type="dcterms:W3CDTF">2006-08-16T00:00:00Z</dcterms:created>
  <dcterms:modified xsi:type="dcterms:W3CDTF">2016-07-09T07:26:23Z</dcterms:modified>
</cp:coreProperties>
</file>