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descr="2014-12-25-Christmas-25th-PPT-Header.jpg"/>
          <p:cNvPicPr>
            <a:picLocks noChangeAspect="1"/>
          </p:cNvPicPr>
          <p:nvPr userDrawn="1"/>
        </p:nvPicPr>
        <p:blipFill>
          <a:blip r:embed="rId2" cstate="print"/>
          <a:stretch>
            <a:fillRect/>
          </a:stretch>
        </p:blipFill>
        <p:spPr>
          <a:xfrm>
            <a:off x="0" y="0"/>
            <a:ext cx="9144000" cy="137517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2-25-Christmas-25th-PPT-Cover.jpg"/>
          <p:cNvPicPr>
            <a:picLocks noChangeAspect="1"/>
          </p:cNvPicPr>
          <p:nvPr/>
        </p:nvPicPr>
        <p:blipFill>
          <a:blip r:embed="rId2" cstate="print"/>
          <a:stretch>
            <a:fillRect/>
          </a:stretch>
        </p:blipFill>
        <p:spPr>
          <a:xfrm>
            <a:off x="0" y="857250"/>
            <a:ext cx="9144000" cy="51435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200400"/>
            <a:ext cx="9144000" cy="1200329"/>
          </a:xfrm>
          <a:prstGeom prst="rect">
            <a:avLst/>
          </a:prstGeom>
          <a:noFill/>
        </p:spPr>
        <p:txBody>
          <a:bodyPr wrap="square" rtlCol="0">
            <a:spAutoFit/>
          </a:bodyPr>
          <a:lstStyle/>
          <a:p>
            <a:pPr algn="ctr"/>
            <a:r>
              <a:rPr lang="en-US" sz="3600" dirty="0" smtClean="0">
                <a:solidFill>
                  <a:schemeClr val="bg1"/>
                </a:solidFill>
              </a:rPr>
              <a:t>All things were in Him - all of Creation is really an expression of Him (Colossians 1:16,17).</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1, The Eternal Creator</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200400"/>
            <a:ext cx="9144000" cy="1200329"/>
          </a:xfrm>
          <a:prstGeom prst="rect">
            <a:avLst/>
          </a:prstGeom>
          <a:noFill/>
        </p:spPr>
        <p:txBody>
          <a:bodyPr wrap="square" rtlCol="0">
            <a:spAutoFit/>
          </a:bodyPr>
          <a:lstStyle/>
          <a:p>
            <a:pPr algn="ctr"/>
            <a:r>
              <a:rPr lang="en-US" sz="3600" dirty="0" smtClean="0">
                <a:solidFill>
                  <a:schemeClr val="bg1"/>
                </a:solidFill>
              </a:rPr>
              <a:t>All of Creation begins and ends in Him. </a:t>
            </a:r>
          </a:p>
          <a:p>
            <a:pPr algn="ctr"/>
            <a:r>
              <a:rPr lang="en-US" sz="3600" dirty="0" smtClean="0">
                <a:solidFill>
                  <a:schemeClr val="bg1"/>
                </a:solidFill>
              </a:rPr>
              <a:t>He is the Alpha and Omega (Revelation 1:8).</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1, The Eternal Creator</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200400"/>
            <a:ext cx="9144000" cy="1200329"/>
          </a:xfrm>
          <a:prstGeom prst="rect">
            <a:avLst/>
          </a:prstGeom>
          <a:noFill/>
        </p:spPr>
        <p:txBody>
          <a:bodyPr wrap="square" rtlCol="0">
            <a:spAutoFit/>
          </a:bodyPr>
          <a:lstStyle/>
          <a:p>
            <a:pPr algn="ctr"/>
            <a:r>
              <a:rPr lang="en-US" sz="3600" dirty="0" smtClean="0">
                <a:solidFill>
                  <a:schemeClr val="bg1"/>
                </a:solidFill>
              </a:rPr>
              <a:t>The beginning and the end was completed in Him before He created anything (Hebrews 4:3)</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1, The Eternal Creator</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200400"/>
            <a:ext cx="9144000" cy="1754326"/>
          </a:xfrm>
          <a:prstGeom prst="rect">
            <a:avLst/>
          </a:prstGeom>
          <a:noFill/>
        </p:spPr>
        <p:txBody>
          <a:bodyPr wrap="square" rtlCol="0">
            <a:spAutoFit/>
          </a:bodyPr>
          <a:lstStyle/>
          <a:p>
            <a:pPr algn="ctr"/>
            <a:r>
              <a:rPr lang="en-US" sz="3600" dirty="0" smtClean="0">
                <a:solidFill>
                  <a:schemeClr val="bg1"/>
                </a:solidFill>
              </a:rPr>
              <a:t>The Lamb of God slain from before the foundation of the world </a:t>
            </a:r>
          </a:p>
          <a:p>
            <a:pPr algn="ctr"/>
            <a:r>
              <a:rPr lang="en-US" sz="3600" dirty="0" smtClean="0">
                <a:solidFill>
                  <a:schemeClr val="bg1"/>
                </a:solidFill>
              </a:rPr>
              <a:t>(1 Peter 1:19,20; Revelation 13:8).</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1, The Eternal Creator</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200400"/>
            <a:ext cx="9144000" cy="3416320"/>
          </a:xfrm>
          <a:prstGeom prst="rect">
            <a:avLst/>
          </a:prstGeom>
          <a:noFill/>
        </p:spPr>
        <p:txBody>
          <a:bodyPr wrap="square" rtlCol="0">
            <a:spAutoFit/>
          </a:bodyPr>
          <a:lstStyle/>
          <a:p>
            <a:pPr algn="ctr"/>
            <a:r>
              <a:rPr lang="en-US" sz="3600" dirty="0" smtClean="0">
                <a:solidFill>
                  <a:schemeClr val="bg1"/>
                </a:solidFill>
              </a:rPr>
              <a:t>The Book of Life written from before the foundation of the world </a:t>
            </a:r>
          </a:p>
          <a:p>
            <a:pPr algn="ctr"/>
            <a:r>
              <a:rPr lang="en-US" sz="3600" dirty="0" smtClean="0">
                <a:solidFill>
                  <a:schemeClr val="bg1"/>
                </a:solidFill>
              </a:rPr>
              <a:t>(Revelation 17:18; 20:15).</a:t>
            </a:r>
          </a:p>
          <a:p>
            <a:pPr algn="ctr"/>
            <a:endParaRPr lang="en-US" sz="3600" dirty="0" smtClean="0">
              <a:solidFill>
                <a:schemeClr val="bg1"/>
              </a:solidFill>
            </a:endParaRPr>
          </a:p>
          <a:p>
            <a:pPr algn="ctr"/>
            <a:r>
              <a:rPr lang="en-US" sz="3600" dirty="0" smtClean="0">
                <a:solidFill>
                  <a:schemeClr val="bg1"/>
                </a:solidFill>
              </a:rPr>
              <a:t>He knows the end from the beginning </a:t>
            </a:r>
          </a:p>
          <a:p>
            <a:pPr algn="ctr"/>
            <a:r>
              <a:rPr lang="en-US" sz="3600" dirty="0" smtClean="0">
                <a:solidFill>
                  <a:schemeClr val="bg1"/>
                </a:solidFill>
              </a:rPr>
              <a:t>(Isaiah 46:10).</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1, The Eternal Creator</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200400"/>
            <a:ext cx="9144000" cy="1200329"/>
          </a:xfrm>
          <a:prstGeom prst="rect">
            <a:avLst/>
          </a:prstGeom>
          <a:noFill/>
        </p:spPr>
        <p:txBody>
          <a:bodyPr wrap="square" rtlCol="0">
            <a:spAutoFit/>
          </a:bodyPr>
          <a:lstStyle/>
          <a:p>
            <a:pPr algn="ctr"/>
            <a:r>
              <a:rPr lang="en-US" sz="3600" dirty="0" smtClean="0">
                <a:solidFill>
                  <a:schemeClr val="bg1"/>
                </a:solidFill>
              </a:rPr>
              <a:t>We were chosen in Him from before the foundation of the world (Ephesians 1:4).</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1, The Eternal Creator</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200400"/>
            <a:ext cx="9144000" cy="1754326"/>
          </a:xfrm>
          <a:prstGeom prst="rect">
            <a:avLst/>
          </a:prstGeom>
          <a:noFill/>
        </p:spPr>
        <p:txBody>
          <a:bodyPr wrap="square" rtlCol="0">
            <a:spAutoFit/>
          </a:bodyPr>
          <a:lstStyle/>
          <a:p>
            <a:pPr algn="ctr"/>
            <a:r>
              <a:rPr lang="en-US" sz="3600" dirty="0" smtClean="0">
                <a:solidFill>
                  <a:schemeClr val="bg1"/>
                </a:solidFill>
              </a:rPr>
              <a:t>We were called, justified, glorified from before the foundation of the world to be conformed into </a:t>
            </a:r>
            <a:r>
              <a:rPr lang="en-US" sz="3600" dirty="0" err="1" smtClean="0">
                <a:solidFill>
                  <a:schemeClr val="bg1"/>
                </a:solidFill>
              </a:rPr>
              <a:t>Christlikeness</a:t>
            </a:r>
            <a:r>
              <a:rPr lang="en-US" sz="3600" dirty="0" smtClean="0">
                <a:solidFill>
                  <a:schemeClr val="bg1"/>
                </a:solidFill>
              </a:rPr>
              <a:t> (Romans 8:29,30).</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1, The Eternal Creator</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200400"/>
            <a:ext cx="9144000" cy="1754326"/>
          </a:xfrm>
          <a:prstGeom prst="rect">
            <a:avLst/>
          </a:prstGeom>
          <a:noFill/>
        </p:spPr>
        <p:txBody>
          <a:bodyPr wrap="square" rtlCol="0">
            <a:spAutoFit/>
          </a:bodyPr>
          <a:lstStyle/>
          <a:p>
            <a:pPr algn="ctr"/>
            <a:r>
              <a:rPr lang="en-US" sz="3600" dirty="0" smtClean="0">
                <a:solidFill>
                  <a:schemeClr val="bg1"/>
                </a:solidFill>
              </a:rPr>
              <a:t>We were ordained as a people chosen to inherit His Kingdom from before the foundation of the world (Matthew 25:34).</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1, The Eternal Creator</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200400"/>
            <a:ext cx="9144000" cy="1200329"/>
          </a:xfrm>
          <a:prstGeom prst="rect">
            <a:avLst/>
          </a:prstGeom>
          <a:noFill/>
        </p:spPr>
        <p:txBody>
          <a:bodyPr wrap="square" rtlCol="0">
            <a:spAutoFit/>
          </a:bodyPr>
          <a:lstStyle/>
          <a:p>
            <a:pPr algn="ctr"/>
            <a:r>
              <a:rPr lang="en-US" sz="3600" dirty="0" smtClean="0">
                <a:solidFill>
                  <a:schemeClr val="bg1"/>
                </a:solidFill>
              </a:rPr>
              <a:t>All this took place in God, before anything was even created.</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1, The Eternal Creator</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200400"/>
            <a:ext cx="9144000" cy="2554545"/>
          </a:xfrm>
          <a:prstGeom prst="rect">
            <a:avLst/>
          </a:prstGeom>
          <a:noFill/>
        </p:spPr>
        <p:txBody>
          <a:bodyPr wrap="square" rtlCol="0">
            <a:spAutoFit/>
          </a:bodyPr>
          <a:lstStyle/>
          <a:p>
            <a:r>
              <a:rPr lang="en-US" sz="3200" i="1" dirty="0" smtClean="0">
                <a:solidFill>
                  <a:schemeClr val="bg1"/>
                </a:solidFill>
              </a:rPr>
              <a:t>Isaiah 9:6</a:t>
            </a:r>
          </a:p>
          <a:p>
            <a:r>
              <a:rPr lang="en-US" sz="3200" i="1" dirty="0" smtClean="0">
                <a:solidFill>
                  <a:schemeClr val="bg1"/>
                </a:solidFill>
              </a:rPr>
              <a:t>For unto us a Child is born, unto us a Son is given; and the government will be upon His shoulder. And His name will be called Wonderful, Counselor, </a:t>
            </a:r>
            <a:r>
              <a:rPr lang="en-US" sz="3200" i="1" dirty="0" smtClean="0">
                <a:solidFill>
                  <a:srgbClr val="FFFF00"/>
                </a:solidFill>
              </a:rPr>
              <a:t>Mighty God</a:t>
            </a:r>
            <a:r>
              <a:rPr lang="en-US" sz="3200" i="1" dirty="0" smtClean="0">
                <a:solidFill>
                  <a:schemeClr val="bg1"/>
                </a:solidFill>
              </a:rPr>
              <a:t>, Everlasting Father, Prince of Peace.</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2, The Incarnate God</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646331"/>
          </a:xfrm>
          <a:prstGeom prst="rect">
            <a:avLst/>
          </a:prstGeom>
          <a:noFill/>
        </p:spPr>
        <p:txBody>
          <a:bodyPr wrap="square" rtlCol="0">
            <a:spAutoFit/>
          </a:bodyPr>
          <a:lstStyle/>
          <a:p>
            <a:pPr algn="ctr"/>
            <a:r>
              <a:rPr lang="en-US" sz="3600" b="1" dirty="0" smtClean="0">
                <a:solidFill>
                  <a:srgbClr val="FFFF00"/>
                </a:solidFill>
              </a:rPr>
              <a:t>1, The Eternal Creator</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200400"/>
            <a:ext cx="9144000" cy="2554545"/>
          </a:xfrm>
          <a:prstGeom prst="rect">
            <a:avLst/>
          </a:prstGeom>
          <a:noFill/>
        </p:spPr>
        <p:txBody>
          <a:bodyPr wrap="square" rtlCol="0">
            <a:spAutoFit/>
          </a:bodyPr>
          <a:lstStyle/>
          <a:p>
            <a:r>
              <a:rPr lang="en-US" sz="3200" i="1" dirty="0" smtClean="0">
                <a:solidFill>
                  <a:schemeClr val="bg1"/>
                </a:solidFill>
              </a:rPr>
              <a:t>Micah 5:2</a:t>
            </a:r>
          </a:p>
          <a:p>
            <a:r>
              <a:rPr lang="en-US" sz="3200" i="1" dirty="0" smtClean="0">
                <a:solidFill>
                  <a:schemeClr val="bg1"/>
                </a:solidFill>
              </a:rPr>
              <a:t>But you </a:t>
            </a:r>
            <a:r>
              <a:rPr lang="en-US" sz="3200" i="1" dirty="0" smtClean="0">
                <a:solidFill>
                  <a:srgbClr val="FFFF00"/>
                </a:solidFill>
              </a:rPr>
              <a:t>Bethlehem</a:t>
            </a:r>
            <a:r>
              <a:rPr lang="en-US" sz="3200" i="1" dirty="0" smtClean="0">
                <a:solidFill>
                  <a:schemeClr val="bg1"/>
                </a:solidFill>
              </a:rPr>
              <a:t> </a:t>
            </a:r>
            <a:r>
              <a:rPr lang="en-US" sz="3200" i="1" dirty="0" err="1" smtClean="0">
                <a:solidFill>
                  <a:schemeClr val="bg1"/>
                </a:solidFill>
              </a:rPr>
              <a:t>Ephrathah</a:t>
            </a:r>
            <a:r>
              <a:rPr lang="en-US" sz="3200" i="1" dirty="0" smtClean="0">
                <a:solidFill>
                  <a:schemeClr val="bg1"/>
                </a:solidFill>
              </a:rPr>
              <a:t>, though you are little among the thousands of Judah, yet out of you shall come forth to me the one to be </a:t>
            </a:r>
            <a:r>
              <a:rPr lang="en-US" sz="3200" i="1" dirty="0" smtClean="0">
                <a:solidFill>
                  <a:srgbClr val="FFFF00"/>
                </a:solidFill>
              </a:rPr>
              <a:t>Ruler</a:t>
            </a:r>
            <a:r>
              <a:rPr lang="en-US" sz="3200" i="1" dirty="0" smtClean="0">
                <a:solidFill>
                  <a:schemeClr val="bg1"/>
                </a:solidFill>
              </a:rPr>
              <a:t> in Israel, whose goings forth are from of old,</a:t>
            </a:r>
            <a:r>
              <a:rPr lang="en-US" sz="3200" i="1" dirty="0" smtClean="0">
                <a:solidFill>
                  <a:srgbClr val="FFFF00"/>
                </a:solidFill>
              </a:rPr>
              <a:t> from everlasting.</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2, The Incarnate God</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200400"/>
            <a:ext cx="9144000" cy="3539430"/>
          </a:xfrm>
          <a:prstGeom prst="rect">
            <a:avLst/>
          </a:prstGeom>
          <a:noFill/>
        </p:spPr>
        <p:txBody>
          <a:bodyPr wrap="square" rtlCol="0">
            <a:spAutoFit/>
          </a:bodyPr>
          <a:lstStyle/>
          <a:p>
            <a:r>
              <a:rPr lang="en-US" sz="3200" i="1" dirty="0" smtClean="0">
                <a:solidFill>
                  <a:schemeClr val="bg1"/>
                </a:solidFill>
              </a:rPr>
              <a:t>Philippians 2:5-7</a:t>
            </a:r>
          </a:p>
          <a:p>
            <a:r>
              <a:rPr lang="en-US" sz="3200" i="1" dirty="0" smtClean="0">
                <a:solidFill>
                  <a:schemeClr val="bg1"/>
                </a:solidFill>
              </a:rPr>
              <a:t>5 Let this mind be in you which was also in Christ Jesus, </a:t>
            </a:r>
          </a:p>
          <a:p>
            <a:r>
              <a:rPr lang="en-US" sz="3200" i="1" dirty="0" smtClean="0">
                <a:solidFill>
                  <a:schemeClr val="bg1"/>
                </a:solidFill>
              </a:rPr>
              <a:t>6 who, being in the form of God, did not consider it robbery to be </a:t>
            </a:r>
            <a:r>
              <a:rPr lang="en-US" sz="3200" i="1" dirty="0" smtClean="0">
                <a:solidFill>
                  <a:srgbClr val="FFFF00"/>
                </a:solidFill>
              </a:rPr>
              <a:t>equal with God</a:t>
            </a:r>
            <a:r>
              <a:rPr lang="en-US" sz="3200" i="1" dirty="0" smtClean="0">
                <a:solidFill>
                  <a:schemeClr val="bg1"/>
                </a:solidFill>
              </a:rPr>
              <a:t>, </a:t>
            </a:r>
          </a:p>
          <a:p>
            <a:r>
              <a:rPr lang="en-US" sz="3200" i="1" dirty="0" smtClean="0">
                <a:solidFill>
                  <a:schemeClr val="bg1"/>
                </a:solidFill>
              </a:rPr>
              <a:t>7 but made Himself of no reputation, taking the form of a bondservant, and coming in the likeness of men.</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2, The Incarnate God</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200400"/>
            <a:ext cx="9144000" cy="2554545"/>
          </a:xfrm>
          <a:prstGeom prst="rect">
            <a:avLst/>
          </a:prstGeom>
          <a:noFill/>
        </p:spPr>
        <p:txBody>
          <a:bodyPr wrap="square" rtlCol="0">
            <a:spAutoFit/>
          </a:bodyPr>
          <a:lstStyle/>
          <a:p>
            <a:r>
              <a:rPr lang="en-US" sz="3200" i="1" dirty="0" smtClean="0">
                <a:solidFill>
                  <a:schemeClr val="bg1"/>
                </a:solidFill>
              </a:rPr>
              <a:t>1 Timothy 3:16</a:t>
            </a:r>
          </a:p>
          <a:p>
            <a:r>
              <a:rPr lang="en-US" sz="3200" i="1" dirty="0" smtClean="0">
                <a:solidFill>
                  <a:schemeClr val="bg1"/>
                </a:solidFill>
              </a:rPr>
              <a:t>And without controversy great is the mystery of godliness: </a:t>
            </a:r>
            <a:r>
              <a:rPr lang="en-US" sz="3200" i="1" dirty="0" smtClean="0">
                <a:solidFill>
                  <a:srgbClr val="FFFF00"/>
                </a:solidFill>
              </a:rPr>
              <a:t>God was manifested in the flesh</a:t>
            </a:r>
            <a:r>
              <a:rPr lang="en-US" sz="3200" i="1" dirty="0" smtClean="0">
                <a:solidFill>
                  <a:schemeClr val="bg1"/>
                </a:solidFill>
              </a:rPr>
              <a:t>, justified in the Spirit, seen by angels, preached among the Gentiles, believed on in the world, received up in glory.</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2, The Incarnate God</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200400"/>
            <a:ext cx="9144000" cy="2062103"/>
          </a:xfrm>
          <a:prstGeom prst="rect">
            <a:avLst/>
          </a:prstGeom>
          <a:noFill/>
        </p:spPr>
        <p:txBody>
          <a:bodyPr wrap="square" rtlCol="0">
            <a:spAutoFit/>
          </a:bodyPr>
          <a:lstStyle/>
          <a:p>
            <a:r>
              <a:rPr lang="en-US" sz="3200" i="1" dirty="0" smtClean="0">
                <a:solidFill>
                  <a:schemeClr val="bg1"/>
                </a:solidFill>
              </a:rPr>
              <a:t>Matthew 1:21  </a:t>
            </a:r>
          </a:p>
          <a:p>
            <a:r>
              <a:rPr lang="en-US" sz="3200" i="1" dirty="0" smtClean="0">
                <a:solidFill>
                  <a:schemeClr val="bg1"/>
                </a:solidFill>
              </a:rPr>
              <a:t>And she will bring forth a Son, and you shall call His name JESUS, for He will save His people from their sins."</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3, The </a:t>
            </a:r>
            <a:r>
              <a:rPr lang="en-US" sz="3600" b="1" dirty="0" err="1" smtClean="0">
                <a:solidFill>
                  <a:srgbClr val="FFFF00"/>
                </a:solidFill>
              </a:rPr>
              <a:t>Saviour</a:t>
            </a:r>
            <a:r>
              <a:rPr lang="en-US" sz="3600" b="1" dirty="0" smtClean="0">
                <a:solidFill>
                  <a:srgbClr val="FFFF00"/>
                </a:solidFill>
              </a:rPr>
              <a:t> of the World</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200400"/>
            <a:ext cx="9144000" cy="1569660"/>
          </a:xfrm>
          <a:prstGeom prst="rect">
            <a:avLst/>
          </a:prstGeom>
          <a:noFill/>
        </p:spPr>
        <p:txBody>
          <a:bodyPr wrap="square" rtlCol="0">
            <a:spAutoFit/>
          </a:bodyPr>
          <a:lstStyle/>
          <a:p>
            <a:r>
              <a:rPr lang="en-US" sz="3200" i="1" dirty="0" smtClean="0">
                <a:solidFill>
                  <a:schemeClr val="bg1"/>
                </a:solidFill>
              </a:rPr>
              <a:t>1 Timothy 1:15  </a:t>
            </a:r>
          </a:p>
          <a:p>
            <a:r>
              <a:rPr lang="en-US" sz="3200" i="1" dirty="0" smtClean="0">
                <a:solidFill>
                  <a:schemeClr val="bg1"/>
                </a:solidFill>
              </a:rPr>
              <a:t>This is a faithful saying and worthy of all acceptance, that Christ Jesus came into the world to save sinners,..</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3, The </a:t>
            </a:r>
            <a:r>
              <a:rPr lang="en-US" sz="3600" b="1" dirty="0" err="1" smtClean="0">
                <a:solidFill>
                  <a:srgbClr val="FFFF00"/>
                </a:solidFill>
              </a:rPr>
              <a:t>Saviour</a:t>
            </a:r>
            <a:r>
              <a:rPr lang="en-US" sz="3600" b="1" dirty="0" smtClean="0">
                <a:solidFill>
                  <a:srgbClr val="FFFF00"/>
                </a:solidFill>
              </a:rPr>
              <a:t> of the World</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200400"/>
            <a:ext cx="9144000" cy="1569660"/>
          </a:xfrm>
          <a:prstGeom prst="rect">
            <a:avLst/>
          </a:prstGeom>
          <a:noFill/>
        </p:spPr>
        <p:txBody>
          <a:bodyPr wrap="square" rtlCol="0">
            <a:spAutoFit/>
          </a:bodyPr>
          <a:lstStyle/>
          <a:p>
            <a:r>
              <a:rPr lang="en-US" sz="3200" i="1" dirty="0" smtClean="0">
                <a:solidFill>
                  <a:schemeClr val="bg1"/>
                </a:solidFill>
              </a:rPr>
              <a:t>1 John 4:14  </a:t>
            </a:r>
          </a:p>
          <a:p>
            <a:r>
              <a:rPr lang="en-US" sz="3200" i="1" dirty="0" smtClean="0">
                <a:solidFill>
                  <a:schemeClr val="bg1"/>
                </a:solidFill>
              </a:rPr>
              <a:t>And we have seen and testify that the Father has sent the Son as Savior of the world.</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3, The </a:t>
            </a:r>
            <a:r>
              <a:rPr lang="en-US" sz="3600" b="1" dirty="0" err="1" smtClean="0">
                <a:solidFill>
                  <a:srgbClr val="FFFF00"/>
                </a:solidFill>
              </a:rPr>
              <a:t>Saviour</a:t>
            </a:r>
            <a:r>
              <a:rPr lang="en-US" sz="3600" b="1" dirty="0" smtClean="0">
                <a:solidFill>
                  <a:srgbClr val="FFFF00"/>
                </a:solidFill>
              </a:rPr>
              <a:t> of the World</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43200"/>
            <a:ext cx="9144000" cy="4031873"/>
          </a:xfrm>
          <a:prstGeom prst="rect">
            <a:avLst/>
          </a:prstGeom>
          <a:noFill/>
        </p:spPr>
        <p:txBody>
          <a:bodyPr wrap="square" rtlCol="0">
            <a:spAutoFit/>
          </a:bodyPr>
          <a:lstStyle/>
          <a:p>
            <a:r>
              <a:rPr lang="en-US" sz="3200" i="1" dirty="0" smtClean="0">
                <a:solidFill>
                  <a:schemeClr val="bg1"/>
                </a:solidFill>
              </a:rPr>
              <a:t>Philippians 2:9-11</a:t>
            </a:r>
          </a:p>
          <a:p>
            <a:r>
              <a:rPr lang="en-US" sz="3200" i="1" dirty="0" smtClean="0">
                <a:solidFill>
                  <a:schemeClr val="bg1"/>
                </a:solidFill>
              </a:rPr>
              <a:t>9 Therefore God also has highly exalted Him and given Him the name which is above every name, </a:t>
            </a:r>
          </a:p>
          <a:p>
            <a:r>
              <a:rPr lang="en-US" sz="3200" i="1" dirty="0" smtClean="0">
                <a:solidFill>
                  <a:schemeClr val="bg1"/>
                </a:solidFill>
              </a:rPr>
              <a:t>10 that at the name of Jesus every knee should bow, of those in heaven, and of those on earth, and of those under the earth, </a:t>
            </a:r>
          </a:p>
          <a:p>
            <a:r>
              <a:rPr lang="en-US" sz="3200" i="1" dirty="0" smtClean="0">
                <a:solidFill>
                  <a:schemeClr val="bg1"/>
                </a:solidFill>
              </a:rPr>
              <a:t>11 and that every tongue should confess that Jesus Christ is Lord, to the glory of God the Father.</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4, The Risen Lord</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43200"/>
            <a:ext cx="9144000" cy="2554545"/>
          </a:xfrm>
          <a:prstGeom prst="rect">
            <a:avLst/>
          </a:prstGeom>
          <a:noFill/>
        </p:spPr>
        <p:txBody>
          <a:bodyPr wrap="square" rtlCol="0">
            <a:spAutoFit/>
          </a:bodyPr>
          <a:lstStyle/>
          <a:p>
            <a:r>
              <a:rPr lang="en-US" sz="3200" i="1" dirty="0" smtClean="0">
                <a:solidFill>
                  <a:schemeClr val="bg1"/>
                </a:solidFill>
              </a:rPr>
              <a:t>Acts 1:11  </a:t>
            </a:r>
          </a:p>
          <a:p>
            <a:r>
              <a:rPr lang="en-US" sz="3200" i="1" dirty="0" smtClean="0">
                <a:solidFill>
                  <a:schemeClr val="bg1"/>
                </a:solidFill>
              </a:rPr>
              <a:t>who also said, "Men of Galilee, why do you stand gazing up into heaven? This same Jesus, who was taken up from you into heaven, will so come in like manner as you saw Him go into heaven."</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5, The Coming King</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43200"/>
            <a:ext cx="9144000" cy="2062103"/>
          </a:xfrm>
          <a:prstGeom prst="rect">
            <a:avLst/>
          </a:prstGeom>
          <a:noFill/>
        </p:spPr>
        <p:txBody>
          <a:bodyPr wrap="square" rtlCol="0">
            <a:spAutoFit/>
          </a:bodyPr>
          <a:lstStyle/>
          <a:p>
            <a:r>
              <a:rPr lang="en-US" sz="3200" i="1" dirty="0" smtClean="0">
                <a:solidFill>
                  <a:schemeClr val="bg1"/>
                </a:solidFill>
              </a:rPr>
              <a:t>John 1:12  </a:t>
            </a:r>
          </a:p>
          <a:p>
            <a:r>
              <a:rPr lang="en-US" sz="3200" i="1" dirty="0" smtClean="0">
                <a:solidFill>
                  <a:schemeClr val="bg1"/>
                </a:solidFill>
              </a:rPr>
              <a:t>But as many as received Him, to them He gave the right to become children of God, to those who believe in His name:</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Is the Christ of </a:t>
            </a:r>
            <a:r>
              <a:rPr lang="en-US" sz="3600" b="1" smtClean="0">
                <a:solidFill>
                  <a:srgbClr val="FFFF00"/>
                </a:solidFill>
              </a:rPr>
              <a:t>Christmas your </a:t>
            </a:r>
            <a:r>
              <a:rPr lang="en-US" sz="3600" b="1" dirty="0" smtClean="0">
                <a:solidFill>
                  <a:srgbClr val="FFFF00"/>
                </a:solidFill>
              </a:rPr>
              <a:t>CHRIST?</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362200"/>
            <a:ext cx="9144000" cy="4524315"/>
          </a:xfrm>
          <a:prstGeom prst="rect">
            <a:avLst/>
          </a:prstGeom>
          <a:noFill/>
        </p:spPr>
        <p:txBody>
          <a:bodyPr wrap="square" rtlCol="0">
            <a:spAutoFit/>
          </a:bodyPr>
          <a:lstStyle/>
          <a:p>
            <a:r>
              <a:rPr lang="en-US" sz="3200" i="1" dirty="0" smtClean="0">
                <a:solidFill>
                  <a:schemeClr val="bg1"/>
                </a:solidFill>
              </a:rPr>
              <a:t>John 1:1-3,14</a:t>
            </a:r>
          </a:p>
          <a:p>
            <a:r>
              <a:rPr lang="en-US" sz="3200" i="1" dirty="0" smtClean="0">
                <a:solidFill>
                  <a:schemeClr val="bg1"/>
                </a:solidFill>
              </a:rPr>
              <a:t>1 In the beginning was the Word, and the Word was with God, and the Word was God. </a:t>
            </a:r>
          </a:p>
          <a:p>
            <a:r>
              <a:rPr lang="en-US" sz="3200" i="1" dirty="0" smtClean="0">
                <a:solidFill>
                  <a:schemeClr val="bg1"/>
                </a:solidFill>
              </a:rPr>
              <a:t>2 He was in the beginning with God. </a:t>
            </a:r>
          </a:p>
          <a:p>
            <a:r>
              <a:rPr lang="en-US" sz="3200" i="1" dirty="0" smtClean="0">
                <a:solidFill>
                  <a:schemeClr val="bg1"/>
                </a:solidFill>
              </a:rPr>
              <a:t>3 All things were made through Him, and without Him nothing was made that was made. </a:t>
            </a:r>
          </a:p>
          <a:p>
            <a:r>
              <a:rPr lang="en-US" sz="3200" i="1" dirty="0" smtClean="0">
                <a:solidFill>
                  <a:schemeClr val="bg1"/>
                </a:solidFill>
              </a:rPr>
              <a:t>14 And the Word became flesh and dwelt among us, and we beheld His glory, the glory as of the only begotten of the Father, full of grace and truth.</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1, The Eternal Creator</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362200"/>
            <a:ext cx="9144000" cy="4031873"/>
          </a:xfrm>
          <a:prstGeom prst="rect">
            <a:avLst/>
          </a:prstGeom>
          <a:noFill/>
        </p:spPr>
        <p:txBody>
          <a:bodyPr wrap="square" rtlCol="0">
            <a:spAutoFit/>
          </a:bodyPr>
          <a:lstStyle/>
          <a:p>
            <a:r>
              <a:rPr lang="en-US" sz="3200" i="1" dirty="0" smtClean="0">
                <a:solidFill>
                  <a:schemeClr val="bg1"/>
                </a:solidFill>
              </a:rPr>
              <a:t>Colossians 1:16,17</a:t>
            </a:r>
          </a:p>
          <a:p>
            <a:r>
              <a:rPr lang="en-US" sz="3200" i="1" dirty="0" smtClean="0">
                <a:solidFill>
                  <a:schemeClr val="bg1"/>
                </a:solidFill>
              </a:rPr>
              <a:t>16 For by Him all things were created that are in heaven and that are on earth, visible and invisible, whether thrones or dominions or principalities or powers. All things were created through Him and for Him. </a:t>
            </a:r>
          </a:p>
          <a:p>
            <a:r>
              <a:rPr lang="en-US" sz="3200" i="1" dirty="0" smtClean="0">
                <a:solidFill>
                  <a:schemeClr val="bg1"/>
                </a:solidFill>
              </a:rPr>
              <a:t>17 And He is before all things, and in Him all things consist.</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1, The Eternal Creator</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362200"/>
            <a:ext cx="9144000" cy="1569660"/>
          </a:xfrm>
          <a:prstGeom prst="rect">
            <a:avLst/>
          </a:prstGeom>
          <a:noFill/>
        </p:spPr>
        <p:txBody>
          <a:bodyPr wrap="square" rtlCol="0">
            <a:spAutoFit/>
          </a:bodyPr>
          <a:lstStyle/>
          <a:p>
            <a:r>
              <a:rPr lang="en-US" sz="3200" i="1" dirty="0" smtClean="0">
                <a:solidFill>
                  <a:schemeClr val="bg1"/>
                </a:solidFill>
              </a:rPr>
              <a:t>John 8:58</a:t>
            </a:r>
          </a:p>
          <a:p>
            <a:r>
              <a:rPr lang="en-US" sz="3200" i="1" dirty="0" smtClean="0">
                <a:solidFill>
                  <a:schemeClr val="bg1"/>
                </a:solidFill>
              </a:rPr>
              <a:t>Jesus said to them, “Most assuredly I say to you, before Abraham was, I AM”.</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1, The Eternal Creator</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200400"/>
            <a:ext cx="9144000" cy="1200329"/>
          </a:xfrm>
          <a:prstGeom prst="rect">
            <a:avLst/>
          </a:prstGeom>
          <a:noFill/>
        </p:spPr>
        <p:txBody>
          <a:bodyPr wrap="square" rtlCol="0">
            <a:spAutoFit/>
          </a:bodyPr>
          <a:lstStyle/>
          <a:p>
            <a:pPr algn="ctr"/>
            <a:r>
              <a:rPr lang="en-US" sz="3600" dirty="0" smtClean="0">
                <a:solidFill>
                  <a:schemeClr val="bg1"/>
                </a:solidFill>
              </a:rPr>
              <a:t>Before the beginning there was God. </a:t>
            </a:r>
          </a:p>
          <a:p>
            <a:pPr algn="ctr"/>
            <a:r>
              <a:rPr lang="en-US" sz="3600" dirty="0" smtClean="0">
                <a:solidFill>
                  <a:schemeClr val="bg1"/>
                </a:solidFill>
              </a:rPr>
              <a:t>Only God (Genesis 1:1)</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1, The Eternal Creator</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200400"/>
            <a:ext cx="9144000" cy="1754326"/>
          </a:xfrm>
          <a:prstGeom prst="rect">
            <a:avLst/>
          </a:prstGeom>
          <a:noFill/>
        </p:spPr>
        <p:txBody>
          <a:bodyPr wrap="square" rtlCol="0">
            <a:spAutoFit/>
          </a:bodyPr>
          <a:lstStyle/>
          <a:p>
            <a:pPr algn="ctr"/>
            <a:r>
              <a:rPr lang="en-US" sz="3600" dirty="0" smtClean="0">
                <a:solidFill>
                  <a:schemeClr val="bg1"/>
                </a:solidFill>
              </a:rPr>
              <a:t>There was no space, time or mass. </a:t>
            </a:r>
          </a:p>
          <a:p>
            <a:pPr algn="ctr"/>
            <a:r>
              <a:rPr lang="en-US" sz="3600" dirty="0" smtClean="0">
                <a:solidFill>
                  <a:schemeClr val="bg1"/>
                </a:solidFill>
              </a:rPr>
              <a:t>None of these dimensions or measurements existed.</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1, The Eternal Creator</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200400"/>
            <a:ext cx="9144000" cy="2308324"/>
          </a:xfrm>
          <a:prstGeom prst="rect">
            <a:avLst/>
          </a:prstGeom>
          <a:noFill/>
        </p:spPr>
        <p:txBody>
          <a:bodyPr wrap="square" rtlCol="0">
            <a:spAutoFit/>
          </a:bodyPr>
          <a:lstStyle/>
          <a:p>
            <a:pPr algn="ctr"/>
            <a:r>
              <a:rPr lang="en-US" sz="3600" dirty="0" smtClean="0">
                <a:solidFill>
                  <a:schemeClr val="bg1"/>
                </a:solidFill>
              </a:rPr>
              <a:t>The Father, Spirit and Son were fellowshipping with one another (John 17:5, John 1:1).</a:t>
            </a:r>
          </a:p>
          <a:p>
            <a:pPr algn="ctr"/>
            <a:endParaRPr lang="en-US" sz="3600" dirty="0" smtClean="0">
              <a:solidFill>
                <a:schemeClr val="bg1"/>
              </a:solidFill>
            </a:endParaRPr>
          </a:p>
          <a:p>
            <a:pPr algn="ctr"/>
            <a:r>
              <a:rPr lang="en-US" sz="3600" dirty="0" smtClean="0">
                <a:solidFill>
                  <a:schemeClr val="bg1"/>
                </a:solidFill>
              </a:rPr>
              <a:t>There was fellowship.</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1, The Eternal Creator</a:t>
            </a:r>
            <a:endParaRPr lang="en-US" sz="3600" b="1" dirty="0">
              <a:solidFill>
                <a:srgbClr val="FFFF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200400"/>
            <a:ext cx="9144000" cy="1754326"/>
          </a:xfrm>
          <a:prstGeom prst="rect">
            <a:avLst/>
          </a:prstGeom>
          <a:noFill/>
        </p:spPr>
        <p:txBody>
          <a:bodyPr wrap="square" rtlCol="0">
            <a:spAutoFit/>
          </a:bodyPr>
          <a:lstStyle/>
          <a:p>
            <a:pPr algn="ctr"/>
            <a:r>
              <a:rPr lang="en-US" sz="3600" dirty="0" smtClean="0">
                <a:solidFill>
                  <a:schemeClr val="bg1"/>
                </a:solidFill>
              </a:rPr>
              <a:t>Then came </a:t>
            </a:r>
            <a:r>
              <a:rPr lang="en-US" sz="3600" dirty="0" smtClean="0">
                <a:solidFill>
                  <a:schemeClr val="bg1"/>
                </a:solidFill>
              </a:rPr>
              <a:t>the </a:t>
            </a:r>
            <a:r>
              <a:rPr lang="en-US" sz="3600" dirty="0" smtClean="0">
                <a:solidFill>
                  <a:schemeClr val="bg1"/>
                </a:solidFill>
              </a:rPr>
              <a:t>design of all things in </a:t>
            </a:r>
            <a:r>
              <a:rPr lang="en-US" sz="3600" dirty="0" smtClean="0">
                <a:solidFill>
                  <a:schemeClr val="bg1"/>
                </a:solidFill>
              </a:rPr>
              <a:t>Him – the wisdom and knowledge for all of creation</a:t>
            </a:r>
          </a:p>
          <a:p>
            <a:pPr algn="ctr"/>
            <a:r>
              <a:rPr lang="en-US" sz="3600" dirty="0" smtClean="0">
                <a:solidFill>
                  <a:schemeClr val="bg1"/>
                </a:solidFill>
              </a:rPr>
              <a:t>(</a:t>
            </a:r>
            <a:r>
              <a:rPr lang="en-US" sz="3600" dirty="0" smtClean="0">
                <a:solidFill>
                  <a:schemeClr val="bg1"/>
                </a:solidFill>
              </a:rPr>
              <a:t>Proverbs 8:22-31, Colossian 2:3)</a:t>
            </a:r>
          </a:p>
        </p:txBody>
      </p:sp>
      <p:sp>
        <p:nvSpPr>
          <p:cNvPr id="3" name="TextBox 2"/>
          <p:cNvSpPr txBox="1"/>
          <p:nvPr/>
        </p:nvSpPr>
        <p:spPr>
          <a:xfrm>
            <a:off x="0" y="1447800"/>
            <a:ext cx="9144000" cy="646331"/>
          </a:xfrm>
          <a:prstGeom prst="rect">
            <a:avLst/>
          </a:prstGeom>
          <a:noFill/>
        </p:spPr>
        <p:txBody>
          <a:bodyPr wrap="square" rtlCol="0">
            <a:spAutoFit/>
          </a:bodyPr>
          <a:lstStyle/>
          <a:p>
            <a:pPr algn="ctr"/>
            <a:r>
              <a:rPr lang="en-US" sz="3600" b="1" dirty="0" smtClean="0">
                <a:solidFill>
                  <a:srgbClr val="FFFF00"/>
                </a:solidFill>
              </a:rPr>
              <a:t>1, The Eternal Creator</a:t>
            </a:r>
            <a:endParaRPr lang="en-US" sz="3600" b="1" dirty="0">
              <a:solidFill>
                <a:srgbClr val="FFFF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982</Words>
  <Application>Microsoft Office PowerPoint</Application>
  <PresentationFormat>On-screen Show (4:3)</PresentationFormat>
  <Paragraphs>85</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Ashish Raichur</dc:creator>
  <cp:lastModifiedBy>Ashish Raichur</cp:lastModifiedBy>
  <cp:revision>70</cp:revision>
  <dcterms:created xsi:type="dcterms:W3CDTF">2006-08-16T00:00:00Z</dcterms:created>
  <dcterms:modified xsi:type="dcterms:W3CDTF">2014-12-25T12:23:47Z</dcterms:modified>
</cp:coreProperties>
</file>