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4-12-07-Jesus-makes-all-things-new-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12-07-Jesus-makes-all-things-New-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4031873"/>
          </a:xfrm>
          <a:prstGeom prst="rect">
            <a:avLst/>
          </a:prstGeom>
          <a:noFill/>
        </p:spPr>
        <p:txBody>
          <a:bodyPr wrap="square" rtlCol="0">
            <a:spAutoFit/>
          </a:bodyPr>
          <a:lstStyle/>
          <a:p>
            <a:pPr algn="ctr"/>
            <a:r>
              <a:rPr lang="en-US" sz="3200" b="1" dirty="0" smtClean="0">
                <a:solidFill>
                  <a:srgbClr val="FFC000"/>
                </a:solidFill>
              </a:rPr>
              <a:t>3, A </a:t>
            </a:r>
            <a:r>
              <a:rPr lang="en-US" sz="3200" b="1" dirty="0" smtClean="0">
                <a:solidFill>
                  <a:srgbClr val="FFC000"/>
                </a:solidFill>
              </a:rPr>
              <a:t>new way of living</a:t>
            </a:r>
            <a:endParaRPr lang="en-US" sz="3200" i="1" dirty="0" smtClean="0">
              <a:solidFill>
                <a:schemeClr val="bg1"/>
              </a:solidFill>
            </a:endParaRPr>
          </a:p>
          <a:p>
            <a:endParaRPr lang="en-US" sz="3200" i="1" dirty="0" smtClean="0">
              <a:solidFill>
                <a:schemeClr val="bg1"/>
              </a:solidFill>
            </a:endParaRPr>
          </a:p>
          <a:p>
            <a:r>
              <a:rPr lang="en-US" sz="3200" i="1" dirty="0" smtClean="0">
                <a:solidFill>
                  <a:schemeClr val="bg1"/>
                </a:solidFill>
              </a:rPr>
              <a:t>Ephesians 4:24-32</a:t>
            </a:r>
          </a:p>
          <a:p>
            <a:r>
              <a:rPr lang="en-US" sz="3200" i="1" dirty="0" smtClean="0">
                <a:solidFill>
                  <a:schemeClr val="bg1"/>
                </a:solidFill>
              </a:rPr>
              <a:t>29 </a:t>
            </a:r>
            <a:r>
              <a:rPr lang="en-US" sz="3200" i="1" dirty="0" smtClean="0">
                <a:solidFill>
                  <a:schemeClr val="bg1"/>
                </a:solidFill>
              </a:rPr>
              <a:t>Let no corrupt word proceed out of your mouth, but what is good for necessary edification, that it may impart grace to the hearers. </a:t>
            </a:r>
          </a:p>
          <a:p>
            <a:r>
              <a:rPr lang="en-US" sz="3200" i="1" dirty="0" smtClean="0">
                <a:solidFill>
                  <a:schemeClr val="bg1"/>
                </a:solidFill>
              </a:rPr>
              <a:t>30 And do not grieve the Holy Spirit of God, by whom you were sealed for the day of redemption.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4031873"/>
          </a:xfrm>
          <a:prstGeom prst="rect">
            <a:avLst/>
          </a:prstGeom>
          <a:noFill/>
        </p:spPr>
        <p:txBody>
          <a:bodyPr wrap="square" rtlCol="0">
            <a:spAutoFit/>
          </a:bodyPr>
          <a:lstStyle/>
          <a:p>
            <a:pPr algn="ctr"/>
            <a:r>
              <a:rPr lang="en-US" sz="3200" b="1" dirty="0" smtClean="0">
                <a:solidFill>
                  <a:srgbClr val="FFC000"/>
                </a:solidFill>
              </a:rPr>
              <a:t>3, A </a:t>
            </a:r>
            <a:r>
              <a:rPr lang="en-US" sz="3200" b="1" dirty="0" smtClean="0">
                <a:solidFill>
                  <a:srgbClr val="FFC000"/>
                </a:solidFill>
              </a:rPr>
              <a:t>new way of living</a:t>
            </a:r>
            <a:endParaRPr lang="en-US" sz="3200" i="1" dirty="0" smtClean="0">
              <a:solidFill>
                <a:schemeClr val="bg1"/>
              </a:solidFill>
            </a:endParaRPr>
          </a:p>
          <a:p>
            <a:endParaRPr lang="en-US" sz="3200" i="1" dirty="0" smtClean="0">
              <a:solidFill>
                <a:schemeClr val="bg1"/>
              </a:solidFill>
            </a:endParaRPr>
          </a:p>
          <a:p>
            <a:r>
              <a:rPr lang="en-US" sz="3200" i="1" dirty="0" smtClean="0">
                <a:solidFill>
                  <a:schemeClr val="bg1"/>
                </a:solidFill>
              </a:rPr>
              <a:t>Ephesians 4:24-32</a:t>
            </a:r>
          </a:p>
          <a:p>
            <a:r>
              <a:rPr lang="en-US" sz="3200" i="1" dirty="0" smtClean="0">
                <a:solidFill>
                  <a:schemeClr val="bg1"/>
                </a:solidFill>
              </a:rPr>
              <a:t>31 </a:t>
            </a:r>
            <a:r>
              <a:rPr lang="en-US" sz="3200" i="1" dirty="0" smtClean="0">
                <a:solidFill>
                  <a:schemeClr val="bg1"/>
                </a:solidFill>
              </a:rPr>
              <a:t>Let all bitterness, wrath, anger, clamor, and evil speaking be put away from you, with all malice. </a:t>
            </a:r>
          </a:p>
          <a:p>
            <a:r>
              <a:rPr lang="en-US" sz="3200" i="1" dirty="0" smtClean="0">
                <a:solidFill>
                  <a:schemeClr val="bg1"/>
                </a:solidFill>
              </a:rPr>
              <a:t>32 And be kind to one another, tenderhearted, forgiving one another, even as God in Christ forgave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3539430"/>
          </a:xfrm>
          <a:prstGeom prst="rect">
            <a:avLst/>
          </a:prstGeom>
          <a:noFill/>
        </p:spPr>
        <p:txBody>
          <a:bodyPr wrap="square" rtlCol="0">
            <a:spAutoFit/>
          </a:bodyPr>
          <a:lstStyle/>
          <a:p>
            <a:pPr algn="ctr"/>
            <a:r>
              <a:rPr lang="en-US" sz="3200" b="1" dirty="0" smtClean="0">
                <a:solidFill>
                  <a:srgbClr val="FFC000"/>
                </a:solidFill>
              </a:rPr>
              <a:t>4</a:t>
            </a:r>
            <a:r>
              <a:rPr lang="en-US" sz="3200" b="1" dirty="0" smtClean="0">
                <a:solidFill>
                  <a:srgbClr val="FFC000"/>
                </a:solidFill>
              </a:rPr>
              <a:t>, A new authority</a:t>
            </a:r>
            <a:endParaRPr lang="en-US" sz="3200" i="1" dirty="0" smtClean="0">
              <a:solidFill>
                <a:schemeClr val="bg1"/>
              </a:solidFill>
            </a:endParaRPr>
          </a:p>
          <a:p>
            <a:endParaRPr lang="en-US" sz="3200" i="1" dirty="0" smtClean="0">
              <a:solidFill>
                <a:schemeClr val="bg1"/>
              </a:solidFill>
            </a:endParaRPr>
          </a:p>
          <a:p>
            <a:r>
              <a:rPr lang="en-US" sz="3200" i="1" dirty="0" smtClean="0">
                <a:solidFill>
                  <a:schemeClr val="bg1"/>
                </a:solidFill>
              </a:rPr>
              <a:t>Romans 5:17</a:t>
            </a:r>
          </a:p>
          <a:p>
            <a:r>
              <a:rPr lang="en-US" sz="3200" i="1" dirty="0" smtClean="0">
                <a:solidFill>
                  <a:schemeClr val="bg1"/>
                </a:solidFill>
              </a:rPr>
              <a:t>For if by the one man's offense death reigned through the one, much more those who receive abundance of grace and of the gift of righteousness will reign in life through the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4524315"/>
          </a:xfrm>
          <a:prstGeom prst="rect">
            <a:avLst/>
          </a:prstGeom>
          <a:noFill/>
        </p:spPr>
        <p:txBody>
          <a:bodyPr wrap="square" rtlCol="0">
            <a:spAutoFit/>
          </a:bodyPr>
          <a:lstStyle/>
          <a:p>
            <a:pPr algn="ctr"/>
            <a:r>
              <a:rPr lang="en-US" sz="3200" b="1" dirty="0" smtClean="0">
                <a:solidFill>
                  <a:srgbClr val="FFC000"/>
                </a:solidFill>
              </a:rPr>
              <a:t>4</a:t>
            </a:r>
            <a:r>
              <a:rPr lang="en-US" sz="3200" b="1" dirty="0" smtClean="0">
                <a:solidFill>
                  <a:srgbClr val="FFC000"/>
                </a:solidFill>
              </a:rPr>
              <a:t>, A new authority</a:t>
            </a:r>
            <a:endParaRPr lang="en-US" sz="3200" i="1" dirty="0" smtClean="0">
              <a:solidFill>
                <a:schemeClr val="bg1"/>
              </a:solidFill>
            </a:endParaRPr>
          </a:p>
          <a:p>
            <a:endParaRPr lang="en-US" sz="3200" i="1" dirty="0" smtClean="0">
              <a:solidFill>
                <a:schemeClr val="bg1"/>
              </a:solidFill>
            </a:endParaRPr>
          </a:p>
          <a:p>
            <a:r>
              <a:rPr lang="en-US" sz="3200" i="1" dirty="0" smtClean="0">
                <a:solidFill>
                  <a:schemeClr val="bg1"/>
                </a:solidFill>
              </a:rPr>
              <a:t>1 John 5:1,4</a:t>
            </a:r>
          </a:p>
          <a:p>
            <a:r>
              <a:rPr lang="en-US" sz="3200" i="1" dirty="0" smtClean="0">
                <a:solidFill>
                  <a:schemeClr val="bg1"/>
                </a:solidFill>
              </a:rPr>
              <a:t>1 Whoever believes that Jesus is the Christ is born of God, and everyone who loves Him who begot also loves him who is begotten of Him. </a:t>
            </a:r>
          </a:p>
          <a:p>
            <a:r>
              <a:rPr lang="en-US" sz="3200" i="1" dirty="0" smtClean="0">
                <a:solidFill>
                  <a:schemeClr val="bg1"/>
                </a:solidFill>
              </a:rPr>
              <a:t>4 For whatever is born of God overcomes the world. And this is the victory that has overcome the world—our faith.</a:t>
            </a:r>
            <a:endParaRPr lang="en-US" sz="3200" i="1" dirty="0" smtClean="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2554545"/>
          </a:xfrm>
          <a:prstGeom prst="rect">
            <a:avLst/>
          </a:prstGeom>
          <a:noFill/>
        </p:spPr>
        <p:txBody>
          <a:bodyPr wrap="square" rtlCol="0">
            <a:spAutoFit/>
          </a:bodyPr>
          <a:lstStyle/>
          <a:p>
            <a:r>
              <a:rPr lang="en-US" sz="3200" i="1" dirty="0" smtClean="0">
                <a:solidFill>
                  <a:schemeClr val="bg1"/>
                </a:solidFill>
              </a:rPr>
              <a:t>2 Corinthians 5:17-18</a:t>
            </a:r>
          </a:p>
          <a:p>
            <a:r>
              <a:rPr lang="en-US" sz="3200" i="1" dirty="0" smtClean="0">
                <a:solidFill>
                  <a:schemeClr val="bg1"/>
                </a:solidFill>
              </a:rPr>
              <a:t>17 Therefore, if anyone is in Christ, he is a new creation; old things have passed away; behold, all things have become new. </a:t>
            </a:r>
          </a:p>
          <a:p>
            <a:r>
              <a:rPr lang="en-US" sz="3200" i="1" dirty="0" smtClean="0">
                <a:solidFill>
                  <a:schemeClr val="bg1"/>
                </a:solidFill>
              </a:rPr>
              <a:t>18 Now all things are of God,</a:t>
            </a:r>
            <a:endParaRPr lang="en-US" sz="3200" i="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2554545"/>
          </a:xfrm>
          <a:prstGeom prst="rect">
            <a:avLst/>
          </a:prstGeom>
          <a:noFill/>
        </p:spPr>
        <p:txBody>
          <a:bodyPr wrap="square" rtlCol="0">
            <a:spAutoFit/>
          </a:bodyPr>
          <a:lstStyle/>
          <a:p>
            <a:pPr algn="ctr"/>
            <a:r>
              <a:rPr lang="en-US" sz="3200" b="1" dirty="0" smtClean="0">
                <a:solidFill>
                  <a:srgbClr val="FFC000"/>
                </a:solidFill>
              </a:rPr>
              <a:t>1, A </a:t>
            </a:r>
            <a:r>
              <a:rPr lang="en-US" sz="3200" b="1" dirty="0" smtClean="0">
                <a:solidFill>
                  <a:srgbClr val="FFC000"/>
                </a:solidFill>
              </a:rPr>
              <a:t>new </a:t>
            </a:r>
            <a:r>
              <a:rPr lang="en-US" sz="3200" b="1" dirty="0" smtClean="0">
                <a:solidFill>
                  <a:srgbClr val="FFC000"/>
                </a:solidFill>
              </a:rPr>
              <a:t>nature</a:t>
            </a:r>
          </a:p>
          <a:p>
            <a:endParaRPr lang="en-US" sz="3200" i="1" dirty="0" smtClean="0">
              <a:solidFill>
                <a:schemeClr val="bg1"/>
              </a:solidFill>
            </a:endParaRPr>
          </a:p>
          <a:p>
            <a:r>
              <a:rPr lang="en-US" sz="3200" i="1" dirty="0" smtClean="0">
                <a:solidFill>
                  <a:schemeClr val="bg1"/>
                </a:solidFill>
              </a:rPr>
              <a:t>Ephesians 4:24  </a:t>
            </a:r>
          </a:p>
          <a:p>
            <a:r>
              <a:rPr lang="en-US" sz="3200" i="1" dirty="0" smtClean="0">
                <a:solidFill>
                  <a:schemeClr val="bg1"/>
                </a:solidFill>
              </a:rPr>
              <a:t>and that you put on the new man which was created according to God, in true righteousness and holiness.</a:t>
            </a:r>
            <a:endParaRPr lang="en-US" sz="3200" i="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3046988"/>
          </a:xfrm>
          <a:prstGeom prst="rect">
            <a:avLst/>
          </a:prstGeom>
          <a:noFill/>
        </p:spPr>
        <p:txBody>
          <a:bodyPr wrap="square" rtlCol="0">
            <a:spAutoFit/>
          </a:bodyPr>
          <a:lstStyle/>
          <a:p>
            <a:pPr algn="ctr"/>
            <a:r>
              <a:rPr lang="en-US" sz="3200" b="1" dirty="0" smtClean="0">
                <a:solidFill>
                  <a:srgbClr val="FFC000"/>
                </a:solidFill>
              </a:rPr>
              <a:t>2, A </a:t>
            </a:r>
            <a:r>
              <a:rPr lang="en-US" sz="3200" b="1" dirty="0" smtClean="0">
                <a:solidFill>
                  <a:srgbClr val="FFC000"/>
                </a:solidFill>
              </a:rPr>
              <a:t>new </a:t>
            </a:r>
            <a:r>
              <a:rPr lang="en-US" sz="3200" b="1" dirty="0" smtClean="0">
                <a:solidFill>
                  <a:srgbClr val="FFC000"/>
                </a:solidFill>
              </a:rPr>
              <a:t>identity</a:t>
            </a:r>
          </a:p>
          <a:p>
            <a:pPr algn="ctr"/>
            <a:endParaRPr lang="en-US" sz="3200" i="1" dirty="0" smtClean="0">
              <a:solidFill>
                <a:schemeClr val="bg1"/>
              </a:solidFill>
            </a:endParaRPr>
          </a:p>
          <a:p>
            <a:r>
              <a:rPr lang="en-US" sz="3200" i="1" dirty="0" smtClean="0">
                <a:solidFill>
                  <a:schemeClr val="bg1"/>
                </a:solidFill>
              </a:rPr>
              <a:t>Ephesians 1:4  </a:t>
            </a:r>
          </a:p>
          <a:p>
            <a:r>
              <a:rPr lang="en-US" sz="3200" i="1" dirty="0" smtClean="0">
                <a:solidFill>
                  <a:schemeClr val="bg1"/>
                </a:solidFill>
              </a:rPr>
              <a:t>just as He chose us in Him before the foundation of the world, that we should be holy and without blame before Him in love,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3046988"/>
          </a:xfrm>
          <a:prstGeom prst="rect">
            <a:avLst/>
          </a:prstGeom>
          <a:noFill/>
        </p:spPr>
        <p:txBody>
          <a:bodyPr wrap="square" rtlCol="0">
            <a:spAutoFit/>
          </a:bodyPr>
          <a:lstStyle/>
          <a:p>
            <a:pPr algn="ctr"/>
            <a:r>
              <a:rPr lang="en-US" sz="3200" b="1" dirty="0" smtClean="0">
                <a:solidFill>
                  <a:srgbClr val="FFC000"/>
                </a:solidFill>
              </a:rPr>
              <a:t>2, A </a:t>
            </a:r>
            <a:r>
              <a:rPr lang="en-US" sz="3200" b="1" dirty="0" smtClean="0">
                <a:solidFill>
                  <a:srgbClr val="FFC000"/>
                </a:solidFill>
              </a:rPr>
              <a:t>new </a:t>
            </a:r>
            <a:r>
              <a:rPr lang="en-US" sz="3200" b="1" dirty="0" smtClean="0">
                <a:solidFill>
                  <a:srgbClr val="FFC000"/>
                </a:solidFill>
              </a:rPr>
              <a:t>identity</a:t>
            </a:r>
          </a:p>
          <a:p>
            <a:pPr algn="ctr"/>
            <a:endParaRPr lang="en-US" sz="3200" i="1" dirty="0" smtClean="0">
              <a:solidFill>
                <a:schemeClr val="bg1"/>
              </a:solidFill>
            </a:endParaRPr>
          </a:p>
          <a:p>
            <a:r>
              <a:rPr lang="en-US" sz="3200" i="1" dirty="0" smtClean="0">
                <a:solidFill>
                  <a:schemeClr val="bg1"/>
                </a:solidFill>
              </a:rPr>
              <a:t>Ephesians 1:5  </a:t>
            </a:r>
          </a:p>
          <a:p>
            <a:r>
              <a:rPr lang="en-US" sz="3200" i="1" dirty="0" smtClean="0">
                <a:solidFill>
                  <a:schemeClr val="bg1"/>
                </a:solidFill>
              </a:rPr>
              <a:t>having predestined us to adoption as sons by Jesus Christ to Himself, according to the good pleasure of His will,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4031873"/>
          </a:xfrm>
          <a:prstGeom prst="rect">
            <a:avLst/>
          </a:prstGeom>
          <a:noFill/>
        </p:spPr>
        <p:txBody>
          <a:bodyPr wrap="square" rtlCol="0">
            <a:spAutoFit/>
          </a:bodyPr>
          <a:lstStyle/>
          <a:p>
            <a:pPr algn="ctr"/>
            <a:r>
              <a:rPr lang="en-US" sz="3200" b="1" dirty="0" smtClean="0">
                <a:solidFill>
                  <a:srgbClr val="FFC000"/>
                </a:solidFill>
              </a:rPr>
              <a:t>2, A </a:t>
            </a:r>
            <a:r>
              <a:rPr lang="en-US" sz="3200" b="1" dirty="0" smtClean="0">
                <a:solidFill>
                  <a:srgbClr val="FFC000"/>
                </a:solidFill>
              </a:rPr>
              <a:t>new </a:t>
            </a:r>
            <a:r>
              <a:rPr lang="en-US" sz="3200" b="1" dirty="0" smtClean="0">
                <a:solidFill>
                  <a:srgbClr val="FFC000"/>
                </a:solidFill>
              </a:rPr>
              <a:t>identity</a:t>
            </a:r>
          </a:p>
          <a:p>
            <a:pPr algn="ctr"/>
            <a:endParaRPr lang="en-US" sz="3200" i="1" dirty="0" smtClean="0">
              <a:solidFill>
                <a:schemeClr val="bg1"/>
              </a:solidFill>
            </a:endParaRPr>
          </a:p>
          <a:p>
            <a:r>
              <a:rPr lang="en-US" sz="3200" i="1" dirty="0" smtClean="0">
                <a:solidFill>
                  <a:schemeClr val="bg1"/>
                </a:solidFill>
              </a:rPr>
              <a:t>Romans 5:1,2</a:t>
            </a:r>
          </a:p>
          <a:p>
            <a:r>
              <a:rPr lang="en-US" sz="3200" i="1" dirty="0" smtClean="0">
                <a:solidFill>
                  <a:schemeClr val="bg1"/>
                </a:solidFill>
              </a:rPr>
              <a:t>1 Therefore, having been justified by faith, we have peace with God through our Lord Jesus Christ, </a:t>
            </a:r>
          </a:p>
          <a:p>
            <a:r>
              <a:rPr lang="en-US" sz="3200" i="1" dirty="0" smtClean="0">
                <a:solidFill>
                  <a:schemeClr val="bg1"/>
                </a:solidFill>
              </a:rPr>
              <a:t>2 through whom also we have access by faith into this grace in which we stand, and rejoice in hope of the glory of God.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3539430"/>
          </a:xfrm>
          <a:prstGeom prst="rect">
            <a:avLst/>
          </a:prstGeom>
          <a:noFill/>
        </p:spPr>
        <p:txBody>
          <a:bodyPr wrap="square" rtlCol="0">
            <a:spAutoFit/>
          </a:bodyPr>
          <a:lstStyle/>
          <a:p>
            <a:pPr algn="ctr"/>
            <a:r>
              <a:rPr lang="en-US" sz="3200" b="1" dirty="0" smtClean="0">
                <a:solidFill>
                  <a:srgbClr val="FFC000"/>
                </a:solidFill>
              </a:rPr>
              <a:t>3, A </a:t>
            </a:r>
            <a:r>
              <a:rPr lang="en-US" sz="3200" b="1" dirty="0" smtClean="0">
                <a:solidFill>
                  <a:srgbClr val="FFC000"/>
                </a:solidFill>
              </a:rPr>
              <a:t>new way of living</a:t>
            </a:r>
            <a:endParaRPr lang="en-US" sz="3200" i="1" dirty="0" smtClean="0">
              <a:solidFill>
                <a:schemeClr val="bg1"/>
              </a:solidFill>
            </a:endParaRPr>
          </a:p>
          <a:p>
            <a:endParaRPr lang="en-US" sz="3200" i="1" dirty="0" smtClean="0">
              <a:solidFill>
                <a:schemeClr val="bg1"/>
              </a:solidFill>
            </a:endParaRPr>
          </a:p>
          <a:p>
            <a:r>
              <a:rPr lang="en-US" sz="3200" i="1" dirty="0" smtClean="0">
                <a:solidFill>
                  <a:schemeClr val="bg1"/>
                </a:solidFill>
              </a:rPr>
              <a:t>Romans </a:t>
            </a:r>
            <a:r>
              <a:rPr lang="en-US" sz="3200" i="1" dirty="0" smtClean="0">
                <a:solidFill>
                  <a:schemeClr val="bg1"/>
                </a:solidFill>
              </a:rPr>
              <a:t>6:6,7</a:t>
            </a:r>
          </a:p>
          <a:p>
            <a:r>
              <a:rPr lang="en-US" sz="3200" i="1" dirty="0" smtClean="0">
                <a:solidFill>
                  <a:schemeClr val="bg1"/>
                </a:solidFill>
              </a:rPr>
              <a:t>6 knowing this, that our old man was crucified with Him, that the body of sin might be done away with, that we should no longer be slaves of sin. </a:t>
            </a:r>
          </a:p>
          <a:p>
            <a:r>
              <a:rPr lang="en-US" sz="3200" i="1" dirty="0" smtClean="0">
                <a:solidFill>
                  <a:schemeClr val="bg1"/>
                </a:solidFill>
              </a:rPr>
              <a:t>7 For he who has died has been freed from sin.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38400"/>
            <a:ext cx="9144000" cy="4524315"/>
          </a:xfrm>
          <a:prstGeom prst="rect">
            <a:avLst/>
          </a:prstGeom>
          <a:noFill/>
        </p:spPr>
        <p:txBody>
          <a:bodyPr wrap="square" rtlCol="0">
            <a:spAutoFit/>
          </a:bodyPr>
          <a:lstStyle/>
          <a:p>
            <a:pPr algn="ctr"/>
            <a:r>
              <a:rPr lang="en-US" sz="3200" b="1" dirty="0" smtClean="0">
                <a:solidFill>
                  <a:srgbClr val="FFC000"/>
                </a:solidFill>
              </a:rPr>
              <a:t>3, A </a:t>
            </a:r>
            <a:r>
              <a:rPr lang="en-US" sz="3200" b="1" dirty="0" smtClean="0">
                <a:solidFill>
                  <a:srgbClr val="FFC000"/>
                </a:solidFill>
              </a:rPr>
              <a:t>new way of living</a:t>
            </a:r>
            <a:endParaRPr lang="en-US" sz="3200" i="1" dirty="0" smtClean="0">
              <a:solidFill>
                <a:schemeClr val="bg1"/>
              </a:solidFill>
            </a:endParaRPr>
          </a:p>
          <a:p>
            <a:endParaRPr lang="en-US" sz="3200" i="1" dirty="0" smtClean="0">
              <a:solidFill>
                <a:schemeClr val="bg1"/>
              </a:solidFill>
            </a:endParaRPr>
          </a:p>
          <a:p>
            <a:r>
              <a:rPr lang="en-US" sz="3200" i="1" dirty="0" smtClean="0">
                <a:solidFill>
                  <a:schemeClr val="bg1"/>
                </a:solidFill>
              </a:rPr>
              <a:t>Ephesians 4:24-32</a:t>
            </a:r>
          </a:p>
          <a:p>
            <a:r>
              <a:rPr lang="en-US" sz="3200" i="1" dirty="0" smtClean="0">
                <a:solidFill>
                  <a:schemeClr val="bg1"/>
                </a:solidFill>
              </a:rPr>
              <a:t>24 and that you put on the new man which was created according to God, in true righteousness and holiness. </a:t>
            </a:r>
          </a:p>
          <a:p>
            <a:r>
              <a:rPr lang="en-US" sz="3200" i="1" dirty="0" smtClean="0">
                <a:solidFill>
                  <a:schemeClr val="bg1"/>
                </a:solidFill>
              </a:rPr>
              <a:t>25 Therefore, putting away lying, "LET EACH ONE OF YOU SPEAK TRUTH WITH HIS NEIGHBOR," for we are members of one another</a:t>
            </a:r>
            <a:r>
              <a:rPr lang="en-US" sz="3200" i="1" dirty="0" smtClean="0">
                <a:solidFill>
                  <a:schemeClr val="bg1"/>
                </a:solidFill>
              </a:rPr>
              <a:t>.</a:t>
            </a:r>
            <a:endParaRPr lang="en-US" sz="3200" i="1"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4524315"/>
          </a:xfrm>
          <a:prstGeom prst="rect">
            <a:avLst/>
          </a:prstGeom>
          <a:noFill/>
        </p:spPr>
        <p:txBody>
          <a:bodyPr wrap="square" rtlCol="0">
            <a:spAutoFit/>
          </a:bodyPr>
          <a:lstStyle/>
          <a:p>
            <a:pPr algn="ctr"/>
            <a:r>
              <a:rPr lang="en-US" sz="3200" b="1" dirty="0" smtClean="0">
                <a:solidFill>
                  <a:srgbClr val="FFC000"/>
                </a:solidFill>
              </a:rPr>
              <a:t>3, A </a:t>
            </a:r>
            <a:r>
              <a:rPr lang="en-US" sz="3200" b="1" dirty="0" smtClean="0">
                <a:solidFill>
                  <a:srgbClr val="FFC000"/>
                </a:solidFill>
              </a:rPr>
              <a:t>new way of living</a:t>
            </a:r>
            <a:endParaRPr lang="en-US" sz="3200" i="1" dirty="0" smtClean="0">
              <a:solidFill>
                <a:schemeClr val="bg1"/>
              </a:solidFill>
            </a:endParaRPr>
          </a:p>
          <a:p>
            <a:endParaRPr lang="en-US" sz="3200" i="1" dirty="0" smtClean="0">
              <a:solidFill>
                <a:schemeClr val="bg1"/>
              </a:solidFill>
            </a:endParaRPr>
          </a:p>
          <a:p>
            <a:r>
              <a:rPr lang="en-US" sz="3200" i="1" dirty="0" smtClean="0">
                <a:solidFill>
                  <a:schemeClr val="bg1"/>
                </a:solidFill>
              </a:rPr>
              <a:t>Ephesians 4:24-32</a:t>
            </a:r>
          </a:p>
          <a:p>
            <a:r>
              <a:rPr lang="en-US" sz="3200" i="1" dirty="0" smtClean="0">
                <a:solidFill>
                  <a:schemeClr val="bg1"/>
                </a:solidFill>
              </a:rPr>
              <a:t>26 </a:t>
            </a:r>
            <a:r>
              <a:rPr lang="en-US" sz="3200" i="1" dirty="0" smtClean="0">
                <a:solidFill>
                  <a:schemeClr val="bg1"/>
                </a:solidFill>
              </a:rPr>
              <a:t>"BE ANGRY, AND DO NOT SIN": do not let the sun go down on your wrath, </a:t>
            </a:r>
          </a:p>
          <a:p>
            <a:r>
              <a:rPr lang="en-US" sz="3200" i="1" dirty="0" smtClean="0">
                <a:solidFill>
                  <a:schemeClr val="bg1"/>
                </a:solidFill>
              </a:rPr>
              <a:t>27 nor give place to the devil. </a:t>
            </a:r>
          </a:p>
          <a:p>
            <a:r>
              <a:rPr lang="en-US" sz="3200" i="1" dirty="0" smtClean="0">
                <a:solidFill>
                  <a:schemeClr val="bg1"/>
                </a:solidFill>
              </a:rPr>
              <a:t>28 Let him who stole steal no longer, but rather let him labor, working with his hands what is good, that he may have something to give him who has </a:t>
            </a:r>
            <a:r>
              <a:rPr lang="en-US" sz="3200" i="1" dirty="0" smtClean="0">
                <a:solidFill>
                  <a:schemeClr val="bg1"/>
                </a:solidFill>
              </a:rPr>
              <a:t>need</a:t>
            </a:r>
            <a:endParaRPr lang="en-US" sz="3200" i="1" dirty="0" smtClean="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584</Words>
  <Application>Microsoft Office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21</cp:revision>
  <dcterms:created xsi:type="dcterms:W3CDTF">2006-08-16T00:00:00Z</dcterms:created>
  <dcterms:modified xsi:type="dcterms:W3CDTF">2014-12-06T05:10:44Z</dcterms:modified>
</cp:coreProperties>
</file>