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2014-11-30-Abundant-Life-Ppt-Header.jpg"/>
          <p:cNvPicPr>
            <a:picLocks noChangeAspect="1"/>
          </p:cNvPicPr>
          <p:nvPr userDrawn="1"/>
        </p:nvPicPr>
        <p:blipFill>
          <a:blip r:embed="rId2" cstate="print"/>
          <a:stretch>
            <a:fillRect/>
          </a:stretch>
        </p:blipFill>
        <p:spPr>
          <a:xfrm>
            <a:off x="0" y="0"/>
            <a:ext cx="9144000" cy="137517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4-11-30-Abundant-Life-Ppt-Cover-.jpg"/>
          <p:cNvPicPr>
            <a:picLocks noChangeAspect="1"/>
          </p:cNvPicPr>
          <p:nvPr/>
        </p:nvPicPr>
        <p:blipFill>
          <a:blip r:embed="rId2" cstate="print"/>
          <a:stretch>
            <a:fillRect/>
          </a:stretch>
        </p:blipFill>
        <p:spPr>
          <a:xfrm>
            <a:off x="0" y="857250"/>
            <a:ext cx="9144000" cy="51435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38400"/>
            <a:ext cx="9144000" cy="3970318"/>
          </a:xfrm>
          <a:prstGeom prst="rect">
            <a:avLst/>
          </a:prstGeom>
          <a:noFill/>
        </p:spPr>
        <p:txBody>
          <a:bodyPr wrap="square" rtlCol="0">
            <a:spAutoFit/>
          </a:bodyPr>
          <a:lstStyle/>
          <a:p>
            <a:r>
              <a:rPr lang="en-US" sz="3600" i="1" dirty="0" smtClean="0">
                <a:solidFill>
                  <a:schemeClr val="bg1"/>
                </a:solidFill>
              </a:rPr>
              <a:t>Isaiah 59:1,2</a:t>
            </a:r>
          </a:p>
          <a:p>
            <a:r>
              <a:rPr lang="en-US" sz="3600" i="1" dirty="0" smtClean="0">
                <a:solidFill>
                  <a:schemeClr val="bg1"/>
                </a:solidFill>
              </a:rPr>
              <a:t>1 Behold, the LORD's hand is not shortened, That it cannot save; Nor His ear heavy, That it cannot hear. </a:t>
            </a:r>
          </a:p>
          <a:p>
            <a:r>
              <a:rPr lang="en-US" sz="3600" i="1" dirty="0" smtClean="0">
                <a:solidFill>
                  <a:schemeClr val="bg1"/>
                </a:solidFill>
              </a:rPr>
              <a:t>2 But your iniquities have separated you from your God; And your sins have hidden His face from you, So that He will not hear.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38400"/>
            <a:ext cx="9144000" cy="1754326"/>
          </a:xfrm>
          <a:prstGeom prst="rect">
            <a:avLst/>
          </a:prstGeom>
          <a:noFill/>
        </p:spPr>
        <p:txBody>
          <a:bodyPr wrap="square" rtlCol="0">
            <a:spAutoFit/>
          </a:bodyPr>
          <a:lstStyle/>
          <a:p>
            <a:r>
              <a:rPr lang="en-US" sz="3600" i="1" dirty="0" smtClean="0">
                <a:solidFill>
                  <a:schemeClr val="bg1"/>
                </a:solidFill>
              </a:rPr>
              <a:t>Jeremiah 5:25  </a:t>
            </a:r>
            <a:endParaRPr lang="en-US" sz="3600" i="1" dirty="0" smtClean="0">
              <a:solidFill>
                <a:schemeClr val="bg1"/>
              </a:solidFill>
            </a:endParaRPr>
          </a:p>
          <a:p>
            <a:r>
              <a:rPr lang="en-US" sz="3600" i="1" dirty="0" smtClean="0">
                <a:solidFill>
                  <a:schemeClr val="bg1"/>
                </a:solidFill>
              </a:rPr>
              <a:t>Your </a:t>
            </a:r>
            <a:r>
              <a:rPr lang="en-US" sz="3600" i="1" dirty="0" smtClean="0">
                <a:solidFill>
                  <a:schemeClr val="bg1"/>
                </a:solidFill>
              </a:rPr>
              <a:t>iniquities have turned these things away, And your sins have withheld good from you.</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38400"/>
            <a:ext cx="9144000" cy="1200329"/>
          </a:xfrm>
          <a:prstGeom prst="rect">
            <a:avLst/>
          </a:prstGeom>
          <a:noFill/>
        </p:spPr>
        <p:txBody>
          <a:bodyPr wrap="square" rtlCol="0">
            <a:spAutoFit/>
          </a:bodyPr>
          <a:lstStyle/>
          <a:p>
            <a:r>
              <a:rPr lang="en-US" sz="3600" i="1" dirty="0" smtClean="0">
                <a:solidFill>
                  <a:schemeClr val="bg1"/>
                </a:solidFill>
              </a:rPr>
              <a:t>Romans 6:23  </a:t>
            </a:r>
            <a:endParaRPr lang="en-US" sz="3600" i="1" dirty="0" smtClean="0">
              <a:solidFill>
                <a:schemeClr val="bg1"/>
              </a:solidFill>
            </a:endParaRPr>
          </a:p>
          <a:p>
            <a:r>
              <a:rPr lang="en-US" sz="3600" i="1" dirty="0" smtClean="0">
                <a:solidFill>
                  <a:schemeClr val="bg1"/>
                </a:solidFill>
              </a:rPr>
              <a:t>For </a:t>
            </a:r>
            <a:r>
              <a:rPr lang="en-US" sz="3600" i="1" dirty="0" smtClean="0">
                <a:solidFill>
                  <a:schemeClr val="bg1"/>
                </a:solidFill>
              </a:rPr>
              <a:t>the wages of sin is death,....</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38400"/>
            <a:ext cx="9144000" cy="2862322"/>
          </a:xfrm>
          <a:prstGeom prst="rect">
            <a:avLst/>
          </a:prstGeom>
          <a:noFill/>
        </p:spPr>
        <p:txBody>
          <a:bodyPr wrap="square" rtlCol="0">
            <a:spAutoFit/>
          </a:bodyPr>
          <a:lstStyle/>
          <a:p>
            <a:r>
              <a:rPr lang="en-US" sz="3600" i="1" dirty="0" smtClean="0">
                <a:solidFill>
                  <a:schemeClr val="bg1"/>
                </a:solidFill>
              </a:rPr>
              <a:t>John 1:4-5</a:t>
            </a:r>
          </a:p>
          <a:p>
            <a:r>
              <a:rPr lang="en-US" sz="3600" i="1" dirty="0" smtClean="0">
                <a:solidFill>
                  <a:schemeClr val="bg1"/>
                </a:solidFill>
              </a:rPr>
              <a:t>4 In Him was life, and the life was the light of men. </a:t>
            </a:r>
          </a:p>
          <a:p>
            <a:r>
              <a:rPr lang="en-US" sz="3600" i="1" dirty="0" smtClean="0">
                <a:solidFill>
                  <a:schemeClr val="bg1"/>
                </a:solidFill>
              </a:rPr>
              <a:t>5 And the light shines in the darkness, and the darkness did not comprehend it.</a:t>
            </a:r>
            <a:endParaRPr lang="en-US" sz="3600" i="1" dirty="0" smtClean="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38400"/>
            <a:ext cx="9144000" cy="2862322"/>
          </a:xfrm>
          <a:prstGeom prst="rect">
            <a:avLst/>
          </a:prstGeom>
          <a:noFill/>
        </p:spPr>
        <p:txBody>
          <a:bodyPr wrap="square" rtlCol="0">
            <a:spAutoFit/>
          </a:bodyPr>
          <a:lstStyle/>
          <a:p>
            <a:r>
              <a:rPr lang="en-US" sz="3600" i="1" dirty="0" smtClean="0">
                <a:solidFill>
                  <a:schemeClr val="bg1"/>
                </a:solidFill>
              </a:rPr>
              <a:t>2 Peter 1:3,4</a:t>
            </a:r>
          </a:p>
          <a:p>
            <a:r>
              <a:rPr lang="en-US" sz="3600" i="1" dirty="0" smtClean="0">
                <a:solidFill>
                  <a:schemeClr val="bg1"/>
                </a:solidFill>
              </a:rPr>
              <a:t>3 as His divine power has given to us all things that pertain to life and godliness, through the knowledge of Him who called us by glory and virtue,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38400"/>
            <a:ext cx="9144000" cy="3416320"/>
          </a:xfrm>
          <a:prstGeom prst="rect">
            <a:avLst/>
          </a:prstGeom>
          <a:noFill/>
        </p:spPr>
        <p:txBody>
          <a:bodyPr wrap="square" rtlCol="0">
            <a:spAutoFit/>
          </a:bodyPr>
          <a:lstStyle/>
          <a:p>
            <a:r>
              <a:rPr lang="en-US" sz="3600" i="1" dirty="0" smtClean="0">
                <a:solidFill>
                  <a:schemeClr val="bg1"/>
                </a:solidFill>
              </a:rPr>
              <a:t>2 Peter 1:3,4</a:t>
            </a:r>
          </a:p>
          <a:p>
            <a:r>
              <a:rPr lang="en-US" sz="3600" i="1" dirty="0" smtClean="0">
                <a:solidFill>
                  <a:schemeClr val="bg1"/>
                </a:solidFill>
              </a:rPr>
              <a:t>4 </a:t>
            </a:r>
            <a:r>
              <a:rPr lang="en-US" sz="3600" i="1" dirty="0" smtClean="0">
                <a:solidFill>
                  <a:schemeClr val="bg1"/>
                </a:solidFill>
              </a:rPr>
              <a:t>by which have been given to us exceedingly great and precious promises, that through these you may be partakers of the divine nature, having escaped the corruption that is in the world through lust.</a:t>
            </a:r>
            <a:endParaRPr lang="en-US" sz="3600" i="1" dirty="0" smtClean="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38400"/>
            <a:ext cx="9144000" cy="2862322"/>
          </a:xfrm>
          <a:prstGeom prst="rect">
            <a:avLst/>
          </a:prstGeom>
          <a:noFill/>
        </p:spPr>
        <p:txBody>
          <a:bodyPr wrap="square" rtlCol="0">
            <a:spAutoFit/>
          </a:bodyPr>
          <a:lstStyle/>
          <a:p>
            <a:r>
              <a:rPr lang="en-US" sz="3600" i="1" dirty="0" smtClean="0">
                <a:solidFill>
                  <a:schemeClr val="bg1"/>
                </a:solidFill>
              </a:rPr>
              <a:t>John 5:24  </a:t>
            </a:r>
            <a:endParaRPr lang="en-US" sz="3600" i="1" dirty="0" smtClean="0">
              <a:solidFill>
                <a:schemeClr val="bg1"/>
              </a:solidFill>
            </a:endParaRPr>
          </a:p>
          <a:p>
            <a:r>
              <a:rPr lang="en-US" sz="3600" i="1" dirty="0" smtClean="0">
                <a:solidFill>
                  <a:schemeClr val="bg1"/>
                </a:solidFill>
              </a:rPr>
              <a:t>"</a:t>
            </a:r>
            <a:r>
              <a:rPr lang="en-US" sz="3600" i="1" dirty="0" smtClean="0">
                <a:solidFill>
                  <a:schemeClr val="bg1"/>
                </a:solidFill>
              </a:rPr>
              <a:t>Most assuredly, I say to you, he who hears My word and believes in Him who sent Me has everlasting life, and shall not come into judgment, but has passed from death into life.</a:t>
            </a:r>
            <a:endParaRPr lang="en-US" sz="3600" i="1" dirty="0" smtClean="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38400"/>
            <a:ext cx="9144000" cy="2862322"/>
          </a:xfrm>
          <a:prstGeom prst="rect">
            <a:avLst/>
          </a:prstGeom>
          <a:noFill/>
        </p:spPr>
        <p:txBody>
          <a:bodyPr wrap="square" rtlCol="0">
            <a:spAutoFit/>
          </a:bodyPr>
          <a:lstStyle/>
          <a:p>
            <a:r>
              <a:rPr lang="en-US" sz="3600" i="1" dirty="0" smtClean="0">
                <a:solidFill>
                  <a:schemeClr val="bg1"/>
                </a:solidFill>
              </a:rPr>
              <a:t>2 Corinthians 5:17,18</a:t>
            </a:r>
          </a:p>
          <a:p>
            <a:r>
              <a:rPr lang="en-US" sz="3600" i="1" dirty="0" smtClean="0">
                <a:solidFill>
                  <a:schemeClr val="bg1"/>
                </a:solidFill>
              </a:rPr>
              <a:t>17 Therefore, if anyone is in Christ, he is a new creation; old things have passed away; behold, all things have become new. </a:t>
            </a:r>
          </a:p>
          <a:p>
            <a:r>
              <a:rPr lang="en-US" sz="3600" i="1" dirty="0" smtClean="0">
                <a:solidFill>
                  <a:schemeClr val="bg1"/>
                </a:solidFill>
              </a:rPr>
              <a:t>18 Now all things are of God,...</a:t>
            </a:r>
            <a:endParaRPr lang="en-US" sz="3600" i="1" dirty="0" smtClean="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38400"/>
            <a:ext cx="9144000" cy="2308324"/>
          </a:xfrm>
          <a:prstGeom prst="rect">
            <a:avLst/>
          </a:prstGeom>
          <a:noFill/>
        </p:spPr>
        <p:txBody>
          <a:bodyPr wrap="square" rtlCol="0">
            <a:spAutoFit/>
          </a:bodyPr>
          <a:lstStyle/>
          <a:p>
            <a:r>
              <a:rPr lang="en-US" sz="3600" i="1" dirty="0" smtClean="0">
                <a:solidFill>
                  <a:schemeClr val="bg1"/>
                </a:solidFill>
              </a:rPr>
              <a:t>John 1:12  </a:t>
            </a:r>
          </a:p>
          <a:p>
            <a:r>
              <a:rPr lang="en-US" sz="3600" i="1" dirty="0" smtClean="0">
                <a:solidFill>
                  <a:schemeClr val="bg1"/>
                </a:solidFill>
              </a:rPr>
              <a:t>But as many as received Him, to them He gave the right to become children of God, to those who believe in His name: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514600"/>
            <a:ext cx="9144000" cy="2862322"/>
          </a:xfrm>
          <a:prstGeom prst="rect">
            <a:avLst/>
          </a:prstGeom>
          <a:noFill/>
        </p:spPr>
        <p:txBody>
          <a:bodyPr wrap="square" rtlCol="0">
            <a:spAutoFit/>
          </a:bodyPr>
          <a:lstStyle/>
          <a:p>
            <a:r>
              <a:rPr lang="en-US" sz="3600" i="1" dirty="0" smtClean="0">
                <a:solidFill>
                  <a:schemeClr val="bg1"/>
                </a:solidFill>
              </a:rPr>
              <a:t>John 10:10  </a:t>
            </a:r>
          </a:p>
          <a:p>
            <a:r>
              <a:rPr lang="en-US" sz="3600" i="1" dirty="0" smtClean="0">
                <a:solidFill>
                  <a:schemeClr val="bg1"/>
                </a:solidFill>
              </a:rPr>
              <a:t>The thief does not come except to steal, and to kill, and to destroy. I have come that they may have life, and that they may have it more abundantly.</a:t>
            </a:r>
            <a:endParaRPr lang="en-US" sz="3600" i="1" dirty="0" err="1" smtClean="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514600"/>
            <a:ext cx="9144000" cy="2308324"/>
          </a:xfrm>
          <a:prstGeom prst="rect">
            <a:avLst/>
          </a:prstGeom>
          <a:noFill/>
        </p:spPr>
        <p:txBody>
          <a:bodyPr wrap="square" rtlCol="0">
            <a:spAutoFit/>
          </a:bodyPr>
          <a:lstStyle/>
          <a:p>
            <a:r>
              <a:rPr lang="en-US" sz="3600" i="1" dirty="0" smtClean="0">
                <a:solidFill>
                  <a:schemeClr val="bg1"/>
                </a:solidFill>
              </a:rPr>
              <a:t>John 10:10 (Message Bible)</a:t>
            </a:r>
          </a:p>
          <a:p>
            <a:r>
              <a:rPr lang="en-US" sz="3600" i="1" dirty="0" smtClean="0">
                <a:solidFill>
                  <a:schemeClr val="bg1"/>
                </a:solidFill>
              </a:rPr>
              <a:t>A thief is only there to steal and kill and destroy. I came so they can have real and eternal life, more and better life than they ever dreamed of.</a:t>
            </a:r>
            <a:endParaRPr lang="en-US" sz="3600" i="1" dirty="0" err="1" smtClean="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514600"/>
            <a:ext cx="9144000" cy="2308324"/>
          </a:xfrm>
          <a:prstGeom prst="rect">
            <a:avLst/>
          </a:prstGeom>
          <a:noFill/>
        </p:spPr>
        <p:txBody>
          <a:bodyPr wrap="square" rtlCol="0">
            <a:spAutoFit/>
          </a:bodyPr>
          <a:lstStyle/>
          <a:p>
            <a:r>
              <a:rPr lang="en-US" sz="3600" i="1" dirty="0" smtClean="0">
                <a:solidFill>
                  <a:schemeClr val="bg1"/>
                </a:solidFill>
              </a:rPr>
              <a:t>Romans 5:12  </a:t>
            </a:r>
          </a:p>
          <a:p>
            <a:r>
              <a:rPr lang="en-US" sz="3600" i="1" dirty="0" smtClean="0">
                <a:solidFill>
                  <a:schemeClr val="bg1"/>
                </a:solidFill>
              </a:rPr>
              <a:t>Therefore, just as through one man sin entered the world, and death through sin, and thus death spread to all men, because all sinned—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514600"/>
            <a:ext cx="9144000" cy="3970318"/>
          </a:xfrm>
          <a:prstGeom prst="rect">
            <a:avLst/>
          </a:prstGeom>
          <a:noFill/>
        </p:spPr>
        <p:txBody>
          <a:bodyPr wrap="square" rtlCol="0">
            <a:spAutoFit/>
          </a:bodyPr>
          <a:lstStyle/>
          <a:p>
            <a:r>
              <a:rPr lang="en-US" sz="3600" i="1" dirty="0" smtClean="0">
                <a:solidFill>
                  <a:schemeClr val="bg1"/>
                </a:solidFill>
              </a:rPr>
              <a:t>Ephesians 2:1-2</a:t>
            </a:r>
          </a:p>
          <a:p>
            <a:r>
              <a:rPr lang="en-US" sz="3600" i="1" dirty="0" smtClean="0">
                <a:solidFill>
                  <a:schemeClr val="bg1"/>
                </a:solidFill>
              </a:rPr>
              <a:t>1 And you He made alive, who were dead in trespasses and sins, </a:t>
            </a:r>
          </a:p>
          <a:p>
            <a:r>
              <a:rPr lang="en-US" sz="3600" i="1" dirty="0" smtClean="0">
                <a:solidFill>
                  <a:schemeClr val="bg1"/>
                </a:solidFill>
              </a:rPr>
              <a:t>2 in which you once walked according to the course of this world, according to the prince of the power of the air, the spirit who now works in the sons of disobedience,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38400"/>
            <a:ext cx="9144000" cy="4524315"/>
          </a:xfrm>
          <a:prstGeom prst="rect">
            <a:avLst/>
          </a:prstGeom>
          <a:noFill/>
        </p:spPr>
        <p:txBody>
          <a:bodyPr wrap="square" rtlCol="0">
            <a:spAutoFit/>
          </a:bodyPr>
          <a:lstStyle/>
          <a:p>
            <a:r>
              <a:rPr lang="en-US" sz="3600" i="1" dirty="0" smtClean="0">
                <a:solidFill>
                  <a:schemeClr val="bg1"/>
                </a:solidFill>
              </a:rPr>
              <a:t>Ephesians </a:t>
            </a:r>
            <a:r>
              <a:rPr lang="en-US" sz="3600" i="1" dirty="0" smtClean="0">
                <a:solidFill>
                  <a:schemeClr val="bg1"/>
                </a:solidFill>
              </a:rPr>
              <a:t>4:17-19</a:t>
            </a:r>
            <a:endParaRPr lang="en-US" sz="3600" i="1" dirty="0" smtClean="0">
              <a:solidFill>
                <a:schemeClr val="bg1"/>
              </a:solidFill>
            </a:endParaRPr>
          </a:p>
          <a:p>
            <a:r>
              <a:rPr lang="en-US" sz="3600" i="1" dirty="0" smtClean="0">
                <a:solidFill>
                  <a:schemeClr val="bg1"/>
                </a:solidFill>
              </a:rPr>
              <a:t>17 This I say, therefore, and testify in the Lord, that you should no longer walk as the rest of the Gentiles walk, in the futility of their mind, </a:t>
            </a:r>
          </a:p>
          <a:p>
            <a:r>
              <a:rPr lang="en-US" sz="3600" i="1" dirty="0" smtClean="0">
                <a:solidFill>
                  <a:schemeClr val="bg1"/>
                </a:solidFill>
              </a:rPr>
              <a:t>18 having their understanding darkened, being alienated from the life of God, because of the ignorance that is in them, because of the blindness of their heart;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38400"/>
            <a:ext cx="9144000" cy="2308324"/>
          </a:xfrm>
          <a:prstGeom prst="rect">
            <a:avLst/>
          </a:prstGeom>
          <a:noFill/>
        </p:spPr>
        <p:txBody>
          <a:bodyPr wrap="square" rtlCol="0">
            <a:spAutoFit/>
          </a:bodyPr>
          <a:lstStyle/>
          <a:p>
            <a:r>
              <a:rPr lang="en-US" sz="3600" i="1" dirty="0" smtClean="0">
                <a:solidFill>
                  <a:schemeClr val="bg1"/>
                </a:solidFill>
              </a:rPr>
              <a:t>Ephesians </a:t>
            </a:r>
            <a:r>
              <a:rPr lang="en-US" sz="3600" i="1" dirty="0" smtClean="0">
                <a:solidFill>
                  <a:schemeClr val="bg1"/>
                </a:solidFill>
              </a:rPr>
              <a:t>4:17-19</a:t>
            </a:r>
            <a:endParaRPr lang="en-US" sz="3600" i="1" dirty="0" smtClean="0">
              <a:solidFill>
                <a:schemeClr val="bg1"/>
              </a:solidFill>
            </a:endParaRPr>
          </a:p>
          <a:p>
            <a:r>
              <a:rPr lang="en-US" sz="3600" i="1" dirty="0" smtClean="0">
                <a:solidFill>
                  <a:schemeClr val="bg1"/>
                </a:solidFill>
              </a:rPr>
              <a:t>19 </a:t>
            </a:r>
            <a:r>
              <a:rPr lang="en-US" sz="3600" i="1" dirty="0" smtClean="0">
                <a:solidFill>
                  <a:schemeClr val="bg1"/>
                </a:solidFill>
              </a:rPr>
              <a:t>who, being past feeling, have given themselves over to lewdness, to work all uncleanness with greediness.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38400"/>
            <a:ext cx="9144000" cy="1754326"/>
          </a:xfrm>
          <a:prstGeom prst="rect">
            <a:avLst/>
          </a:prstGeom>
          <a:noFill/>
        </p:spPr>
        <p:txBody>
          <a:bodyPr wrap="square" rtlCol="0">
            <a:spAutoFit/>
          </a:bodyPr>
          <a:lstStyle/>
          <a:p>
            <a:pPr algn="ctr"/>
            <a:r>
              <a:rPr lang="en-US" sz="3600" dirty="0" smtClean="0">
                <a:solidFill>
                  <a:schemeClr val="bg1"/>
                </a:solidFill>
              </a:rPr>
              <a:t>The wrong we do (sin) </a:t>
            </a:r>
            <a:endParaRPr lang="en-US" sz="3600" dirty="0" smtClean="0">
              <a:solidFill>
                <a:schemeClr val="bg1"/>
              </a:solidFill>
            </a:endParaRPr>
          </a:p>
          <a:p>
            <a:pPr algn="ctr"/>
            <a:r>
              <a:rPr lang="en-US" sz="3600" dirty="0" smtClean="0">
                <a:solidFill>
                  <a:schemeClr val="bg1"/>
                </a:solidFill>
              </a:rPr>
              <a:t>promises </a:t>
            </a:r>
            <a:r>
              <a:rPr lang="en-US" sz="3600" dirty="0" smtClean="0">
                <a:solidFill>
                  <a:schemeClr val="bg1"/>
                </a:solidFill>
              </a:rPr>
              <a:t>pleasure, </a:t>
            </a:r>
            <a:endParaRPr lang="en-US" sz="3600" dirty="0" smtClean="0">
              <a:solidFill>
                <a:schemeClr val="bg1"/>
              </a:solidFill>
            </a:endParaRPr>
          </a:p>
          <a:p>
            <a:pPr algn="ctr"/>
            <a:r>
              <a:rPr lang="en-US" sz="3600" dirty="0" smtClean="0">
                <a:solidFill>
                  <a:schemeClr val="bg1"/>
                </a:solidFill>
              </a:rPr>
              <a:t>but </a:t>
            </a:r>
            <a:r>
              <a:rPr lang="en-US" sz="3600" dirty="0" smtClean="0">
                <a:solidFill>
                  <a:schemeClr val="bg1"/>
                </a:solidFill>
              </a:rPr>
              <a:t>only produces pain.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38400"/>
            <a:ext cx="9144000" cy="2308324"/>
          </a:xfrm>
          <a:prstGeom prst="rect">
            <a:avLst/>
          </a:prstGeom>
          <a:noFill/>
        </p:spPr>
        <p:txBody>
          <a:bodyPr wrap="square" rtlCol="0">
            <a:spAutoFit/>
          </a:bodyPr>
          <a:lstStyle/>
          <a:p>
            <a:pPr algn="ctr"/>
            <a:r>
              <a:rPr lang="en-US" sz="3600" dirty="0" smtClean="0">
                <a:solidFill>
                  <a:schemeClr val="bg1"/>
                </a:solidFill>
              </a:rPr>
              <a:t>When we do wrong (sin), </a:t>
            </a:r>
            <a:endParaRPr lang="en-US" sz="3600" dirty="0" smtClean="0">
              <a:solidFill>
                <a:schemeClr val="bg1"/>
              </a:solidFill>
            </a:endParaRPr>
          </a:p>
          <a:p>
            <a:pPr algn="ctr"/>
            <a:r>
              <a:rPr lang="en-US" sz="3600" dirty="0" smtClean="0">
                <a:solidFill>
                  <a:schemeClr val="bg1"/>
                </a:solidFill>
              </a:rPr>
              <a:t>the </a:t>
            </a:r>
            <a:r>
              <a:rPr lang="en-US" sz="3600" dirty="0" smtClean="0">
                <a:solidFill>
                  <a:schemeClr val="bg1"/>
                </a:solidFill>
              </a:rPr>
              <a:t>pleasure is short, </a:t>
            </a:r>
            <a:endParaRPr lang="en-US" sz="3600" dirty="0" smtClean="0">
              <a:solidFill>
                <a:schemeClr val="bg1"/>
              </a:solidFill>
            </a:endParaRPr>
          </a:p>
          <a:p>
            <a:pPr algn="ctr"/>
            <a:r>
              <a:rPr lang="en-US" sz="3600" dirty="0" smtClean="0">
                <a:solidFill>
                  <a:schemeClr val="bg1"/>
                </a:solidFill>
              </a:rPr>
              <a:t>but </a:t>
            </a:r>
            <a:r>
              <a:rPr lang="en-US" sz="3600" dirty="0" smtClean="0">
                <a:solidFill>
                  <a:schemeClr val="bg1"/>
                </a:solidFill>
              </a:rPr>
              <a:t>the pain it produces, </a:t>
            </a:r>
            <a:endParaRPr lang="en-US" sz="3600" dirty="0" smtClean="0">
              <a:solidFill>
                <a:schemeClr val="bg1"/>
              </a:solidFill>
            </a:endParaRPr>
          </a:p>
          <a:p>
            <a:pPr algn="ctr"/>
            <a:r>
              <a:rPr lang="en-US" sz="3600" dirty="0" smtClean="0">
                <a:solidFill>
                  <a:schemeClr val="bg1"/>
                </a:solidFill>
              </a:rPr>
              <a:t>lasts </a:t>
            </a:r>
            <a:r>
              <a:rPr lang="en-US" sz="3600" dirty="0" smtClean="0">
                <a:solidFill>
                  <a:schemeClr val="bg1"/>
                </a:solidFill>
              </a:rPr>
              <a:t>long.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590</Words>
  <Application>Microsoft Office PowerPoint</Application>
  <PresentationFormat>On-screen Show (4:3)</PresentationFormat>
  <Paragraphs>42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Ashish Raichur</dc:creator>
  <cp:lastModifiedBy>Ashish Raichur</cp:lastModifiedBy>
  <cp:revision>31</cp:revision>
  <dcterms:created xsi:type="dcterms:W3CDTF">2006-08-16T00:00:00Z</dcterms:created>
  <dcterms:modified xsi:type="dcterms:W3CDTF">2014-11-29T05:00:13Z</dcterms:modified>
</cp:coreProperties>
</file>