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7-06-Ministering-Healing-and-Deliverance-Part-1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#6, The Kingdom comes with power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9:35 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12:28 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10:7,8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#7, The Gospel is to be preached with accompanying signs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Mark 16:15-20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#8, Miracles encourage people to believe for more of the supernatural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12:15 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</a:rPr>
              <a:t>15:30  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</a:rPr>
              <a:t>19:2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God’s Desire :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Supernatural Through Every Believer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John </a:t>
            </a:r>
            <a:r>
              <a:rPr lang="en-US" sz="3600" dirty="0" smtClean="0">
                <a:solidFill>
                  <a:schemeClr val="bg1"/>
                </a:solidFill>
              </a:rPr>
              <a:t>14:12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514600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Supernatural healing is in the </a:t>
            </a:r>
            <a:r>
              <a:rPr lang="en-US" sz="4400" b="1" dirty="0" smtClean="0">
                <a:solidFill>
                  <a:srgbClr val="FFFF00"/>
                </a:solidFill>
              </a:rPr>
              <a:t>Person</a:t>
            </a:r>
            <a:r>
              <a:rPr lang="en-US" sz="3600" dirty="0" smtClean="0">
                <a:solidFill>
                  <a:schemeClr val="bg1"/>
                </a:solidFill>
              </a:rPr>
              <a:t>, not in the </a:t>
            </a:r>
            <a:r>
              <a:rPr lang="en-US" sz="4400" b="1" dirty="0" smtClean="0">
                <a:solidFill>
                  <a:srgbClr val="FFFF00"/>
                </a:solidFill>
              </a:rPr>
              <a:t>process</a:t>
            </a:r>
            <a:r>
              <a:rPr lang="en-US" sz="3600" dirty="0" smtClean="0">
                <a:solidFill>
                  <a:schemeClr val="bg1"/>
                </a:solidFill>
              </a:rPr>
              <a:t> that is used!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Divine </a:t>
            </a:r>
            <a:r>
              <a:rPr lang="en-US" sz="3600" dirty="0" smtClean="0">
                <a:solidFill>
                  <a:schemeClr val="bg1"/>
                </a:solidFill>
              </a:rPr>
              <a:t>healing is in the </a:t>
            </a:r>
            <a:r>
              <a:rPr lang="en-US" sz="4400" b="1" dirty="0" smtClean="0">
                <a:solidFill>
                  <a:srgbClr val="FFFF00"/>
                </a:solidFill>
              </a:rPr>
              <a:t>Presence of God</a:t>
            </a:r>
            <a:r>
              <a:rPr lang="en-US" sz="3600" dirty="0" smtClean="0">
                <a:solidFill>
                  <a:schemeClr val="bg1"/>
                </a:solidFill>
              </a:rPr>
              <a:t>, not the particular </a:t>
            </a:r>
            <a:r>
              <a:rPr lang="en-US" sz="4400" b="1" dirty="0" smtClean="0">
                <a:solidFill>
                  <a:srgbClr val="FFFF00"/>
                </a:solidFill>
              </a:rPr>
              <a:t>method</a:t>
            </a:r>
            <a:r>
              <a:rPr lang="en-US" sz="3600" dirty="0" smtClean="0">
                <a:solidFill>
                  <a:schemeClr val="bg1"/>
                </a:solidFill>
              </a:rPr>
              <a:t> that is used</a:t>
            </a:r>
            <a:r>
              <a:rPr lang="en-US" sz="3600" dirty="0" smtClean="0">
                <a:solidFill>
                  <a:schemeClr val="bg1"/>
                </a:solidFill>
              </a:rPr>
              <a:t>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514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Why Miracles, Healings And Deliverance?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#1, Miracles, healing and deliverance reveal the reality and nature of God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15:26,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</a:t>
            </a:r>
            <a:r>
              <a:rPr lang="en-US" sz="3600" dirty="0" smtClean="0">
                <a:solidFill>
                  <a:schemeClr val="bg1"/>
                </a:solidFill>
              </a:rPr>
              <a:t>23:25,26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Psalm 103:1-5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#2, Miracles reveal God’s greatness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There is nothing impossible with our God.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FF00"/>
                </a:solidFill>
              </a:rPr>
              <a:t>#3, Miracles </a:t>
            </a:r>
            <a:r>
              <a:rPr lang="fr-FR" sz="3600" dirty="0" err="1" smtClean="0">
                <a:solidFill>
                  <a:srgbClr val="FFFF00"/>
                </a:solidFill>
              </a:rPr>
              <a:t>demonstrate</a:t>
            </a:r>
            <a:r>
              <a:rPr lang="fr-FR" sz="3600" dirty="0" smtClean="0">
                <a:solidFill>
                  <a:srgbClr val="FFFF00"/>
                </a:solidFill>
              </a:rPr>
              <a:t> </a:t>
            </a:r>
            <a:r>
              <a:rPr lang="fr-FR" sz="3600" dirty="0" err="1" smtClean="0">
                <a:solidFill>
                  <a:srgbClr val="FFFF00"/>
                </a:solidFill>
              </a:rPr>
              <a:t>God's</a:t>
            </a:r>
            <a:r>
              <a:rPr lang="fr-FR" sz="3600" dirty="0" smtClean="0">
                <a:solidFill>
                  <a:srgbClr val="FFFF00"/>
                </a:solidFill>
              </a:rPr>
              <a:t> compassion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Psalm 145:8,9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#4, Miracles have a powerful effect on people, especially on those who do not believe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A) Miracles Get Peoples Attention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</a:t>
            </a:r>
            <a:r>
              <a:rPr lang="en-US" sz="3600" dirty="0" smtClean="0">
                <a:solidFill>
                  <a:schemeClr val="bg1"/>
                </a:solidFill>
              </a:rPr>
              <a:t>) Miracles Act As “Sign Posts” To Point People To God And Cause People To Glorify God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</a:t>
            </a:r>
            <a:r>
              <a:rPr lang="en-US" sz="3600" dirty="0" smtClean="0">
                <a:solidFill>
                  <a:schemeClr val="bg1"/>
                </a:solidFill>
              </a:rPr>
              <a:t>) Brings Conviction </a:t>
            </a:r>
            <a:r>
              <a:rPr lang="en-US" sz="3600" dirty="0" smtClean="0">
                <a:solidFill>
                  <a:schemeClr val="bg1"/>
                </a:solidFill>
              </a:rPr>
              <a:t>Of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#4, Miracles have a powerful effect on people, especially on those who do not believe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</a:t>
            </a:r>
            <a:r>
              <a:rPr lang="en-US" sz="3600" dirty="0" smtClean="0">
                <a:solidFill>
                  <a:schemeClr val="bg1"/>
                </a:solidFill>
              </a:rPr>
              <a:t>) Brings People To A Decision Point 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</a:t>
            </a:r>
            <a:r>
              <a:rPr lang="en-US" sz="3600" dirty="0" smtClean="0">
                <a:solidFill>
                  <a:schemeClr val="bg1"/>
                </a:solidFill>
              </a:rPr>
              <a:t>) Miracles Are Essential To See Transformation Of The Sin Cities Of The World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11:20-24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06-Ministering-Healing-and-Deliverance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#5, The importance Jesus gave to miracles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243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37</cp:revision>
  <dcterms:created xsi:type="dcterms:W3CDTF">2006-08-16T00:00:00Z</dcterms:created>
  <dcterms:modified xsi:type="dcterms:W3CDTF">2014-07-05T05:37:56Z</dcterms:modified>
</cp:coreProperties>
</file>