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18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yakumar\Desktop\cover-thefatherswor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642" y="609600"/>
            <a:ext cx="9271001" cy="5214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025908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UcParenBoth"/>
            </a:pPr>
            <a:r>
              <a:rPr lang="en-US" sz="4000" dirty="0" smtClean="0">
                <a:solidFill>
                  <a:srgbClr val="FFFF00"/>
                </a:solidFill>
              </a:rPr>
              <a:t>What Jesus Taught About The Father's Works</a:t>
            </a:r>
          </a:p>
          <a:p>
            <a:pPr marL="742950" indent="-742950"/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Healing the blind man - doing the works of God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(John 9:1-7)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457200"/>
            <a:ext cx="9144000" cy="1377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025908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UcParenBoth"/>
            </a:pPr>
            <a:r>
              <a:rPr lang="en-US" sz="4000" dirty="0" smtClean="0">
                <a:solidFill>
                  <a:srgbClr val="FFFF00"/>
                </a:solidFill>
              </a:rPr>
              <a:t>What Jesus Taught About The Father's Works</a:t>
            </a:r>
          </a:p>
          <a:p>
            <a:pPr marL="742950" indent="-742950"/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The Works I Do Bear Witness of Me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(John 10:25,32,33,37,38)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1377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025908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UcParenBoth"/>
            </a:pPr>
            <a:r>
              <a:rPr lang="en-US" sz="4000" dirty="0" smtClean="0">
                <a:solidFill>
                  <a:srgbClr val="FFFF00"/>
                </a:solidFill>
              </a:rPr>
              <a:t>What Jesus Taught About The Father's Works</a:t>
            </a:r>
          </a:p>
          <a:p>
            <a:pPr marL="742950" indent="-742950"/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Believe Me for The Sake of The Works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(John 14:1-12)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533400"/>
            <a:ext cx="9144000" cy="1377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025908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UcParenBoth"/>
            </a:pPr>
            <a:r>
              <a:rPr lang="en-US" sz="4000" dirty="0" smtClean="0">
                <a:solidFill>
                  <a:srgbClr val="FFFF00"/>
                </a:solidFill>
              </a:rPr>
              <a:t>What Jesus Taught About The Father's Works</a:t>
            </a:r>
          </a:p>
          <a:p>
            <a:pPr marL="742950" indent="-742950"/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Seeing The Works Leaves Us With No Other Option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(John 15:24)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1377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025908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4000" dirty="0" smtClean="0">
                <a:solidFill>
                  <a:srgbClr val="FFFF00"/>
                </a:solidFill>
              </a:rPr>
              <a:t>(B) How Jesus Walked With The Father</a:t>
            </a:r>
          </a:p>
          <a:p>
            <a:pPr marL="742950" indent="-742950"/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In the bosom of the Father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John 1:18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John 3:35, John 4:34 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1377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025908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4000" dirty="0" smtClean="0">
                <a:solidFill>
                  <a:srgbClr val="FFFF00"/>
                </a:solidFill>
              </a:rPr>
              <a:t>(B) How Jesus Walked With The Father</a:t>
            </a:r>
          </a:p>
          <a:p>
            <a:pPr marL="742950" indent="-742950"/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The Healing of the crippled man at the pool of Bethesda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John 5:17,19,20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1377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025908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4000" dirty="0" smtClean="0">
                <a:solidFill>
                  <a:srgbClr val="FFFF00"/>
                </a:solidFill>
              </a:rPr>
              <a:t>(B) How Jesus Walked With The Father</a:t>
            </a:r>
          </a:p>
          <a:p>
            <a:pPr marL="742950" indent="-742950"/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In His Doing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John 5:30; John 8:29; John 10:32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457200"/>
            <a:ext cx="9144000" cy="1377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025908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4000" dirty="0" smtClean="0">
                <a:solidFill>
                  <a:srgbClr val="FFFF00"/>
                </a:solidFill>
              </a:rPr>
              <a:t>(B) How Jesus Walked With The Father</a:t>
            </a:r>
          </a:p>
          <a:p>
            <a:pPr marL="742950" indent="-742950"/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In His Teaching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John 7:14-16; John 8:26,28,38; John 12:49,50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1377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025908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4000" dirty="0" smtClean="0">
                <a:solidFill>
                  <a:srgbClr val="FFFF00"/>
                </a:solidFill>
              </a:rPr>
              <a:t>(B) How Jesus Walked With The Father</a:t>
            </a:r>
          </a:p>
          <a:p>
            <a:pPr marL="742950" indent="-742950"/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Several Other Statements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John 6:57; John 8:54;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1377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025908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4000" dirty="0" smtClean="0">
                <a:solidFill>
                  <a:srgbClr val="FFFF00"/>
                </a:solidFill>
              </a:rPr>
              <a:t>(C) Walking With The Father, And Doing The Father's Works</a:t>
            </a:r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We are called to fellowship (communion, intimate relationship) with the Father, with the Son and with the Holy Spirit.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1 John 1:3,  2 Corinthians 13:14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1377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2025908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Review:</a:t>
            </a:r>
            <a:endParaRPr lang="en-US" sz="4000" dirty="0" smtClean="0">
              <a:solidFill>
                <a:schemeClr val="bg1"/>
              </a:solidFill>
            </a:endParaRPr>
          </a:p>
          <a:p>
            <a:r>
              <a:rPr lang="en-US" sz="4000" dirty="0" smtClean="0">
                <a:solidFill>
                  <a:schemeClr val="bg1"/>
                </a:solidFill>
              </a:rPr>
              <a:t>(A) Learn What Jesus Taught About The Father's Works </a:t>
            </a:r>
          </a:p>
          <a:p>
            <a:r>
              <a:rPr lang="en-US" sz="4000" smtClean="0">
                <a:solidFill>
                  <a:schemeClr val="bg1"/>
                </a:solidFill>
              </a:rPr>
              <a:t>Discover: </a:t>
            </a:r>
          </a:p>
          <a:p>
            <a:r>
              <a:rPr lang="en-US" sz="4000" smtClean="0">
                <a:solidFill>
                  <a:schemeClr val="bg1"/>
                </a:solidFill>
              </a:rPr>
              <a:t>(B) </a:t>
            </a:r>
            <a:r>
              <a:rPr lang="en-US" sz="4000" dirty="0" smtClean="0">
                <a:solidFill>
                  <a:schemeClr val="bg1"/>
                </a:solidFill>
              </a:rPr>
              <a:t>How Jesus Walked With The Father and </a:t>
            </a:r>
          </a:p>
          <a:p>
            <a:r>
              <a:rPr lang="en-US" sz="4000" dirty="0" smtClean="0">
                <a:solidFill>
                  <a:schemeClr val="bg1"/>
                </a:solidFill>
              </a:rPr>
              <a:t>(C) Learn how we can walk with the Father and Do His Works.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025908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4000" dirty="0" smtClean="0">
                <a:solidFill>
                  <a:srgbClr val="FFFF00"/>
                </a:solidFill>
              </a:rPr>
              <a:t>(C) Walking With The Father, And Doing The Father's Works</a:t>
            </a:r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Sent To Do The Father's Works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John 20:21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1377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025908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4000" dirty="0" smtClean="0">
                <a:solidFill>
                  <a:srgbClr val="FFFF00"/>
                </a:solidFill>
              </a:rPr>
              <a:t>(C) Walking With The Father, And Doing The Father's Works</a:t>
            </a:r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Lets press in to walk as He walked with the Father and doing the Father's works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1377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yakumar\Desktop\cover-thefatherswor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642" y="609600"/>
            <a:ext cx="9271001" cy="5214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93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025908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UcParenBoth"/>
            </a:pPr>
            <a:r>
              <a:rPr lang="en-US" sz="4000" dirty="0" smtClean="0">
                <a:solidFill>
                  <a:srgbClr val="FFFF00"/>
                </a:solidFill>
              </a:rPr>
              <a:t>What Jesus Taught About The Father's Works</a:t>
            </a:r>
          </a:p>
          <a:p>
            <a:pPr marL="742950" indent="-742950"/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The Lord Jesus came to do the Father's business (Luke 2:49)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457200"/>
            <a:ext cx="9144000" cy="1375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025908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UcParenBoth"/>
            </a:pPr>
            <a:r>
              <a:rPr lang="en-US" sz="4000" dirty="0" smtClean="0">
                <a:solidFill>
                  <a:srgbClr val="FFFF00"/>
                </a:solidFill>
              </a:rPr>
              <a:t>What Jesus Taught About The Father's Works</a:t>
            </a:r>
          </a:p>
          <a:p>
            <a:pPr marL="742950" indent="-742950"/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He came to do the Father's Will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(Hebrews 10:5-7)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57200"/>
            <a:ext cx="9144000" cy="1377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025908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UcParenBoth"/>
            </a:pPr>
            <a:r>
              <a:rPr lang="en-US" sz="4000" dirty="0" smtClean="0">
                <a:solidFill>
                  <a:srgbClr val="FFFF00"/>
                </a:solidFill>
              </a:rPr>
              <a:t>What Jesus Taught About The Father's Works</a:t>
            </a:r>
          </a:p>
          <a:p>
            <a:pPr marL="742950" indent="-742950"/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He came in the Father's name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(John 5:43; John 10:25)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1377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025908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UcParenBoth"/>
            </a:pPr>
            <a:r>
              <a:rPr lang="en-US" sz="4000" dirty="0" smtClean="0">
                <a:solidFill>
                  <a:srgbClr val="FFFF00"/>
                </a:solidFill>
              </a:rPr>
              <a:t>What Jesus Taught About The Father's Works</a:t>
            </a:r>
          </a:p>
          <a:p>
            <a:pPr marL="742950" indent="-742950"/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He revealed </a:t>
            </a:r>
            <a:r>
              <a:rPr lang="en-US" sz="4000" dirty="0" err="1" smtClean="0">
                <a:solidFill>
                  <a:schemeClr val="bg1"/>
                </a:solidFill>
              </a:rPr>
              <a:t>Sonship</a:t>
            </a:r>
            <a:r>
              <a:rPr lang="en-US" sz="4000" dirty="0" smtClean="0">
                <a:solidFill>
                  <a:schemeClr val="bg1"/>
                </a:solidFill>
              </a:rPr>
              <a:t> glory, "as of the only begotten of the Father"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(John 1:14; John 2:11)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1377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025908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UcParenBoth"/>
            </a:pPr>
            <a:r>
              <a:rPr lang="en-US" sz="4000" dirty="0" smtClean="0">
                <a:solidFill>
                  <a:srgbClr val="FFFF00"/>
                </a:solidFill>
              </a:rPr>
              <a:t>What Jesus Taught About The Father's Works</a:t>
            </a:r>
          </a:p>
          <a:p>
            <a:pPr marL="742950" indent="-742950"/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He called the Temple "my Father's house" and demonstrated that healings were to be carried out in the Father's house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(John 2:16, Matthew 21:12-14)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1377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025908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UcParenBoth"/>
            </a:pPr>
            <a:r>
              <a:rPr lang="en-US" sz="4000" dirty="0" smtClean="0">
                <a:solidFill>
                  <a:srgbClr val="FFFF00"/>
                </a:solidFill>
              </a:rPr>
              <a:t>What Jesus Taught About The Father's Works</a:t>
            </a:r>
          </a:p>
          <a:p>
            <a:pPr marL="742950" indent="-742950"/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Part of doing the Father's Works was to destroy the works of the devil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(1 John 3:8)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533400"/>
            <a:ext cx="9144000" cy="1377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025908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UcParenBoth"/>
            </a:pPr>
            <a:r>
              <a:rPr lang="en-US" sz="4000" dirty="0" smtClean="0">
                <a:solidFill>
                  <a:srgbClr val="FFFF00"/>
                </a:solidFill>
              </a:rPr>
              <a:t>What Jesus Taught About The Father's Works</a:t>
            </a:r>
          </a:p>
          <a:p>
            <a:pPr marL="742950" indent="-742950"/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A Greater Witness Than The Prophet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(John 5:31-36)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1377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482</Words>
  <Application>Microsoft Office PowerPoint</Application>
  <PresentationFormat>On-screen Show (4:3)</PresentationFormat>
  <Paragraphs>80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Ashish Raichur</dc:creator>
  <cp:lastModifiedBy>Jeyakumar</cp:lastModifiedBy>
  <cp:revision>49</cp:revision>
  <dcterms:created xsi:type="dcterms:W3CDTF">2006-08-16T00:00:00Z</dcterms:created>
  <dcterms:modified xsi:type="dcterms:W3CDTF">2014-06-29T18:44:14Z</dcterms:modified>
</cp:coreProperties>
</file>