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2" r:id="rId6"/>
    <p:sldId id="277" r:id="rId7"/>
    <p:sldId id="278" r:id="rId8"/>
    <p:sldId id="279" r:id="rId9"/>
    <p:sldId id="280" r:id="rId10"/>
    <p:sldId id="27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6/14/2014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6/14/2014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6/14/2014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6/14/2014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2014-06-15-GCN-PPT-Cover-2.jpg"/>
          <p:cNvPicPr>
            <a:picLocks noChangeAspect="1"/>
          </p:cNvPicPr>
          <p:nvPr/>
        </p:nvPicPr>
        <p:blipFill>
          <a:blip r:embed="rId2" cstate="print"/>
          <a:stretch>
            <a:fillRect/>
          </a:stretch>
        </p:blipFill>
        <p:spPr>
          <a:xfrm>
            <a:off x="0" y="857250"/>
            <a:ext cx="9144000" cy="51435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3200400"/>
            <a:ext cx="9144000" cy="1323439"/>
          </a:xfrm>
          <a:prstGeom prst="rect">
            <a:avLst/>
          </a:prstGeom>
          <a:noFill/>
        </p:spPr>
        <p:txBody>
          <a:bodyPr wrap="square" rtlCol="0">
            <a:spAutoFit/>
          </a:bodyPr>
          <a:lstStyle/>
          <a:p>
            <a:pPr algn="ctr"/>
            <a:r>
              <a:rPr lang="en-US" sz="4000" dirty="0" smtClean="0">
                <a:solidFill>
                  <a:schemeClr val="bg1"/>
                </a:solidFill>
              </a:rPr>
              <a:t>Will you worship Him for who He is?</a:t>
            </a:r>
          </a:p>
          <a:p>
            <a:pPr algn="ctr"/>
            <a:r>
              <a:rPr lang="en-US" sz="4000" dirty="0" smtClean="0">
                <a:solidFill>
                  <a:schemeClr val="bg1"/>
                </a:solidFill>
              </a:rPr>
              <a:t>Will you believe Him for who He is?</a:t>
            </a:r>
          </a:p>
        </p:txBody>
      </p:sp>
      <p:pic>
        <p:nvPicPr>
          <p:cNvPr id="4" name="Picture 3" descr="2014-06-15-GCN-PPT-Header-2.jpg"/>
          <p:cNvPicPr>
            <a:picLocks noChangeAspect="1"/>
          </p:cNvPicPr>
          <p:nvPr/>
        </p:nvPicPr>
        <p:blipFill>
          <a:blip r:embed="rId2" cstate="print"/>
          <a:stretch>
            <a:fillRect/>
          </a:stretch>
        </p:blipFill>
        <p:spPr>
          <a:xfrm>
            <a:off x="0" y="0"/>
            <a:ext cx="9144000" cy="1375172"/>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2362200"/>
            <a:ext cx="9144000" cy="707886"/>
          </a:xfrm>
          <a:prstGeom prst="rect">
            <a:avLst/>
          </a:prstGeom>
          <a:noFill/>
        </p:spPr>
        <p:txBody>
          <a:bodyPr wrap="square" rtlCol="0">
            <a:spAutoFit/>
          </a:bodyPr>
          <a:lstStyle/>
          <a:p>
            <a:pPr algn="ctr"/>
            <a:r>
              <a:rPr lang="en-US" sz="4000" dirty="0" smtClean="0">
                <a:solidFill>
                  <a:schemeClr val="bg1"/>
                </a:solidFill>
              </a:rPr>
              <a:t>"Jehovah" is the covenant name of God</a:t>
            </a:r>
            <a:endParaRPr lang="en-US" sz="4000" dirty="0">
              <a:solidFill>
                <a:schemeClr val="bg1"/>
              </a:solidFill>
            </a:endParaRPr>
          </a:p>
        </p:txBody>
      </p:sp>
      <p:pic>
        <p:nvPicPr>
          <p:cNvPr id="4" name="Picture 3" descr="2014-06-15-GCN-PPT-Header-2.jpg"/>
          <p:cNvPicPr>
            <a:picLocks noChangeAspect="1"/>
          </p:cNvPicPr>
          <p:nvPr/>
        </p:nvPicPr>
        <p:blipFill>
          <a:blip r:embed="rId2" cstate="print"/>
          <a:stretch>
            <a:fillRect/>
          </a:stretch>
        </p:blipFill>
        <p:spPr>
          <a:xfrm>
            <a:off x="0" y="0"/>
            <a:ext cx="9144000" cy="1375172"/>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2362200"/>
            <a:ext cx="9144000" cy="1323439"/>
          </a:xfrm>
          <a:prstGeom prst="rect">
            <a:avLst/>
          </a:prstGeom>
          <a:noFill/>
        </p:spPr>
        <p:txBody>
          <a:bodyPr wrap="square" rtlCol="0">
            <a:spAutoFit/>
          </a:bodyPr>
          <a:lstStyle/>
          <a:p>
            <a:pPr algn="ctr"/>
            <a:r>
              <a:rPr lang="en-US" sz="4000" dirty="0" smtClean="0">
                <a:solidFill>
                  <a:schemeClr val="bg1"/>
                </a:solidFill>
              </a:rPr>
              <a:t>Jehovah, the Eternal, Self-Existent God who reveals Himself</a:t>
            </a:r>
            <a:endParaRPr lang="en-US" sz="4000" dirty="0">
              <a:solidFill>
                <a:schemeClr val="bg1"/>
              </a:solidFill>
            </a:endParaRPr>
          </a:p>
        </p:txBody>
      </p:sp>
      <p:pic>
        <p:nvPicPr>
          <p:cNvPr id="4" name="Picture 3" descr="2014-06-15-GCN-PPT-Header-2.jpg"/>
          <p:cNvPicPr>
            <a:picLocks noChangeAspect="1"/>
          </p:cNvPicPr>
          <p:nvPr/>
        </p:nvPicPr>
        <p:blipFill>
          <a:blip r:embed="rId2" cstate="print"/>
          <a:stretch>
            <a:fillRect/>
          </a:stretch>
        </p:blipFill>
        <p:spPr>
          <a:xfrm>
            <a:off x="0" y="0"/>
            <a:ext cx="9144000" cy="1375172"/>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2362200"/>
            <a:ext cx="9144000" cy="3170099"/>
          </a:xfrm>
          <a:prstGeom prst="rect">
            <a:avLst/>
          </a:prstGeom>
          <a:noFill/>
        </p:spPr>
        <p:txBody>
          <a:bodyPr wrap="square" rtlCol="0">
            <a:spAutoFit/>
          </a:bodyPr>
          <a:lstStyle/>
          <a:p>
            <a:pPr algn="ctr"/>
            <a:r>
              <a:rPr lang="en-US" sz="4000" dirty="0" smtClean="0">
                <a:solidFill>
                  <a:schemeClr val="bg1"/>
                </a:solidFill>
              </a:rPr>
              <a:t>Each of these covenant names not only reveal the nature of God to us, but also reveals who God desires to be to us and what God desires to do for us, because of who He is.</a:t>
            </a:r>
            <a:endParaRPr lang="en-US" sz="4000" dirty="0">
              <a:solidFill>
                <a:schemeClr val="bg1"/>
              </a:solidFill>
            </a:endParaRPr>
          </a:p>
        </p:txBody>
      </p:sp>
      <p:pic>
        <p:nvPicPr>
          <p:cNvPr id="4" name="Picture 3" descr="2014-06-15-GCN-PPT-Header-2.jpg"/>
          <p:cNvPicPr>
            <a:picLocks noChangeAspect="1"/>
          </p:cNvPicPr>
          <p:nvPr/>
        </p:nvPicPr>
        <p:blipFill>
          <a:blip r:embed="rId2" cstate="print"/>
          <a:stretch>
            <a:fillRect/>
          </a:stretch>
        </p:blipFill>
        <p:spPr>
          <a:xfrm>
            <a:off x="0" y="0"/>
            <a:ext cx="9144000" cy="1375172"/>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2362200"/>
            <a:ext cx="9144000" cy="3170099"/>
          </a:xfrm>
          <a:prstGeom prst="rect">
            <a:avLst/>
          </a:prstGeom>
          <a:noFill/>
        </p:spPr>
        <p:txBody>
          <a:bodyPr wrap="square" rtlCol="0">
            <a:spAutoFit/>
          </a:bodyPr>
          <a:lstStyle/>
          <a:p>
            <a:pPr algn="ctr"/>
            <a:r>
              <a:rPr lang="en-US" sz="4000" dirty="0" smtClean="0">
                <a:solidFill>
                  <a:schemeClr val="bg1"/>
                </a:solidFill>
              </a:rPr>
              <a:t>Jehovah </a:t>
            </a:r>
            <a:r>
              <a:rPr lang="en-US" sz="4000" dirty="0" err="1" smtClean="0">
                <a:solidFill>
                  <a:schemeClr val="bg1"/>
                </a:solidFill>
              </a:rPr>
              <a:t>Jireh</a:t>
            </a:r>
            <a:r>
              <a:rPr lang="en-US" sz="4000" dirty="0" smtClean="0">
                <a:solidFill>
                  <a:schemeClr val="bg1"/>
                </a:solidFill>
              </a:rPr>
              <a:t> - The Lord our </a:t>
            </a:r>
            <a:r>
              <a:rPr lang="en-US" sz="4000" dirty="0" smtClean="0">
                <a:solidFill>
                  <a:schemeClr val="bg1"/>
                </a:solidFill>
              </a:rPr>
              <a:t>Provider</a:t>
            </a:r>
            <a:endParaRPr lang="en-US" sz="4000" dirty="0" smtClean="0">
              <a:solidFill>
                <a:schemeClr val="bg1"/>
              </a:solidFill>
            </a:endParaRPr>
          </a:p>
          <a:p>
            <a:pPr algn="ctr"/>
            <a:r>
              <a:rPr lang="en-US" sz="4000" dirty="0" smtClean="0">
                <a:solidFill>
                  <a:schemeClr val="bg1"/>
                </a:solidFill>
              </a:rPr>
              <a:t>Jehovah </a:t>
            </a:r>
            <a:r>
              <a:rPr lang="en-US" sz="4000" dirty="0" err="1" smtClean="0">
                <a:solidFill>
                  <a:schemeClr val="bg1"/>
                </a:solidFill>
              </a:rPr>
              <a:t>Rapha</a:t>
            </a:r>
            <a:r>
              <a:rPr lang="en-US" sz="4000" dirty="0" smtClean="0">
                <a:solidFill>
                  <a:schemeClr val="bg1"/>
                </a:solidFill>
              </a:rPr>
              <a:t> - The Lord our Healer </a:t>
            </a:r>
          </a:p>
          <a:p>
            <a:pPr algn="ctr"/>
            <a:r>
              <a:rPr lang="en-US" sz="4000" dirty="0" smtClean="0">
                <a:solidFill>
                  <a:schemeClr val="bg1"/>
                </a:solidFill>
              </a:rPr>
              <a:t>Jehovah </a:t>
            </a:r>
            <a:r>
              <a:rPr lang="en-US" sz="4000" dirty="0" err="1" smtClean="0">
                <a:solidFill>
                  <a:schemeClr val="bg1"/>
                </a:solidFill>
              </a:rPr>
              <a:t>Nissi</a:t>
            </a:r>
            <a:r>
              <a:rPr lang="en-US" sz="4000" dirty="0" smtClean="0">
                <a:solidFill>
                  <a:schemeClr val="bg1"/>
                </a:solidFill>
              </a:rPr>
              <a:t> - The Lord our Banner</a:t>
            </a:r>
          </a:p>
          <a:p>
            <a:pPr algn="ctr"/>
            <a:r>
              <a:rPr lang="en-US" sz="4000" dirty="0" smtClean="0">
                <a:solidFill>
                  <a:schemeClr val="bg1"/>
                </a:solidFill>
              </a:rPr>
              <a:t>Jehovah </a:t>
            </a:r>
            <a:r>
              <a:rPr lang="en-US" sz="4000" dirty="0" err="1" smtClean="0">
                <a:solidFill>
                  <a:schemeClr val="bg1"/>
                </a:solidFill>
              </a:rPr>
              <a:t>Mekaddishkem</a:t>
            </a:r>
            <a:r>
              <a:rPr lang="en-US" sz="4000" dirty="0" smtClean="0">
                <a:solidFill>
                  <a:schemeClr val="bg1"/>
                </a:solidFill>
              </a:rPr>
              <a:t> - The Lord our Sanctifier</a:t>
            </a:r>
          </a:p>
        </p:txBody>
      </p:sp>
      <p:pic>
        <p:nvPicPr>
          <p:cNvPr id="4" name="Picture 3" descr="2014-06-15-GCN-PPT-Header-2.jpg"/>
          <p:cNvPicPr>
            <a:picLocks noChangeAspect="1"/>
          </p:cNvPicPr>
          <p:nvPr/>
        </p:nvPicPr>
        <p:blipFill>
          <a:blip r:embed="rId2" cstate="print"/>
          <a:stretch>
            <a:fillRect/>
          </a:stretch>
        </p:blipFill>
        <p:spPr>
          <a:xfrm>
            <a:off x="0" y="0"/>
            <a:ext cx="9144000" cy="1375172"/>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2362200"/>
            <a:ext cx="9144000" cy="1323439"/>
          </a:xfrm>
          <a:prstGeom prst="rect">
            <a:avLst/>
          </a:prstGeom>
          <a:noFill/>
        </p:spPr>
        <p:txBody>
          <a:bodyPr wrap="square" rtlCol="0">
            <a:spAutoFit/>
          </a:bodyPr>
          <a:lstStyle/>
          <a:p>
            <a:pPr algn="ctr"/>
            <a:r>
              <a:rPr lang="en-US" sz="4000" dirty="0" smtClean="0">
                <a:solidFill>
                  <a:schemeClr val="bg1"/>
                </a:solidFill>
              </a:rPr>
              <a:t>Jehovah Shalom - The Lord our peace</a:t>
            </a:r>
          </a:p>
          <a:p>
            <a:pPr algn="ctr"/>
            <a:r>
              <a:rPr lang="en-US" sz="4000" dirty="0" smtClean="0">
                <a:solidFill>
                  <a:schemeClr val="bg1"/>
                </a:solidFill>
              </a:rPr>
              <a:t>Judges 6:1-24</a:t>
            </a:r>
          </a:p>
        </p:txBody>
      </p:sp>
      <p:pic>
        <p:nvPicPr>
          <p:cNvPr id="4" name="Picture 3" descr="2014-06-15-GCN-PPT-Header-2.jpg"/>
          <p:cNvPicPr>
            <a:picLocks noChangeAspect="1"/>
          </p:cNvPicPr>
          <p:nvPr/>
        </p:nvPicPr>
        <p:blipFill>
          <a:blip r:embed="rId2" cstate="print"/>
          <a:stretch>
            <a:fillRect/>
          </a:stretch>
        </p:blipFill>
        <p:spPr>
          <a:xfrm>
            <a:off x="0" y="0"/>
            <a:ext cx="9144000" cy="1375172"/>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2362200"/>
            <a:ext cx="9144000" cy="1323439"/>
          </a:xfrm>
          <a:prstGeom prst="rect">
            <a:avLst/>
          </a:prstGeom>
          <a:noFill/>
        </p:spPr>
        <p:txBody>
          <a:bodyPr wrap="square" rtlCol="0">
            <a:spAutoFit/>
          </a:bodyPr>
          <a:lstStyle/>
          <a:p>
            <a:pPr algn="ctr"/>
            <a:r>
              <a:rPr lang="en-US" sz="4000" dirty="0" smtClean="0">
                <a:solidFill>
                  <a:schemeClr val="bg1"/>
                </a:solidFill>
              </a:rPr>
              <a:t>Jehovah </a:t>
            </a:r>
            <a:r>
              <a:rPr lang="en-US" sz="4000" dirty="0" err="1" smtClean="0">
                <a:solidFill>
                  <a:schemeClr val="bg1"/>
                </a:solidFill>
              </a:rPr>
              <a:t>Rohi</a:t>
            </a:r>
            <a:r>
              <a:rPr lang="en-US" sz="4000" dirty="0" smtClean="0">
                <a:solidFill>
                  <a:schemeClr val="bg1"/>
                </a:solidFill>
              </a:rPr>
              <a:t> - The Lord our Shepherd</a:t>
            </a:r>
          </a:p>
          <a:p>
            <a:pPr algn="ctr"/>
            <a:r>
              <a:rPr lang="en-US" sz="4000" dirty="0" smtClean="0">
                <a:solidFill>
                  <a:schemeClr val="bg1"/>
                </a:solidFill>
              </a:rPr>
              <a:t>Psalm 23:1-6</a:t>
            </a:r>
          </a:p>
        </p:txBody>
      </p:sp>
      <p:pic>
        <p:nvPicPr>
          <p:cNvPr id="4" name="Picture 3" descr="2014-06-15-GCN-PPT-Header-2.jpg"/>
          <p:cNvPicPr>
            <a:picLocks noChangeAspect="1"/>
          </p:cNvPicPr>
          <p:nvPr/>
        </p:nvPicPr>
        <p:blipFill>
          <a:blip r:embed="rId2" cstate="print"/>
          <a:stretch>
            <a:fillRect/>
          </a:stretch>
        </p:blipFill>
        <p:spPr>
          <a:xfrm>
            <a:off x="0" y="0"/>
            <a:ext cx="9144000" cy="1375172"/>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2362200"/>
            <a:ext cx="9144000" cy="1938992"/>
          </a:xfrm>
          <a:prstGeom prst="rect">
            <a:avLst/>
          </a:prstGeom>
          <a:noFill/>
        </p:spPr>
        <p:txBody>
          <a:bodyPr wrap="square" rtlCol="0">
            <a:spAutoFit/>
          </a:bodyPr>
          <a:lstStyle/>
          <a:p>
            <a:pPr algn="ctr"/>
            <a:r>
              <a:rPr lang="en-US" sz="4000" dirty="0" smtClean="0">
                <a:solidFill>
                  <a:schemeClr val="bg1"/>
                </a:solidFill>
              </a:rPr>
              <a:t>Jehovah </a:t>
            </a:r>
            <a:r>
              <a:rPr lang="en-US" sz="4000" dirty="0" err="1" smtClean="0">
                <a:solidFill>
                  <a:schemeClr val="bg1"/>
                </a:solidFill>
              </a:rPr>
              <a:t>Tsidkeenu</a:t>
            </a:r>
            <a:r>
              <a:rPr lang="en-US" sz="4000" dirty="0" smtClean="0">
                <a:solidFill>
                  <a:schemeClr val="bg1"/>
                </a:solidFill>
              </a:rPr>
              <a:t> - The Lord our Righteousness</a:t>
            </a:r>
          </a:p>
          <a:p>
            <a:pPr algn="ctr"/>
            <a:r>
              <a:rPr lang="en-US" sz="4000" dirty="0" smtClean="0">
                <a:solidFill>
                  <a:schemeClr val="bg1"/>
                </a:solidFill>
              </a:rPr>
              <a:t>Jeremiah 23:6; 33:16</a:t>
            </a:r>
          </a:p>
        </p:txBody>
      </p:sp>
      <p:pic>
        <p:nvPicPr>
          <p:cNvPr id="4" name="Picture 3" descr="2014-06-15-GCN-PPT-Header-2.jpg"/>
          <p:cNvPicPr>
            <a:picLocks noChangeAspect="1"/>
          </p:cNvPicPr>
          <p:nvPr/>
        </p:nvPicPr>
        <p:blipFill>
          <a:blip r:embed="rId2" cstate="print"/>
          <a:stretch>
            <a:fillRect/>
          </a:stretch>
        </p:blipFill>
        <p:spPr>
          <a:xfrm>
            <a:off x="0" y="0"/>
            <a:ext cx="9144000" cy="1375172"/>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2362200"/>
            <a:ext cx="9144000" cy="1323439"/>
          </a:xfrm>
          <a:prstGeom prst="rect">
            <a:avLst/>
          </a:prstGeom>
          <a:noFill/>
        </p:spPr>
        <p:txBody>
          <a:bodyPr wrap="square" rtlCol="0">
            <a:spAutoFit/>
          </a:bodyPr>
          <a:lstStyle/>
          <a:p>
            <a:pPr algn="ctr"/>
            <a:r>
              <a:rPr lang="en-US" sz="4000" dirty="0" smtClean="0">
                <a:solidFill>
                  <a:schemeClr val="bg1"/>
                </a:solidFill>
              </a:rPr>
              <a:t>Jehovah </a:t>
            </a:r>
            <a:r>
              <a:rPr lang="en-US" sz="4000" dirty="0" err="1" smtClean="0">
                <a:solidFill>
                  <a:schemeClr val="bg1"/>
                </a:solidFill>
              </a:rPr>
              <a:t>Shammah</a:t>
            </a:r>
            <a:r>
              <a:rPr lang="en-US" sz="4000" dirty="0" smtClean="0">
                <a:solidFill>
                  <a:schemeClr val="bg1"/>
                </a:solidFill>
              </a:rPr>
              <a:t> - The Lord is present</a:t>
            </a:r>
          </a:p>
          <a:p>
            <a:pPr algn="ctr"/>
            <a:r>
              <a:rPr lang="en-US" sz="4000" smtClean="0">
                <a:solidFill>
                  <a:schemeClr val="bg1"/>
                </a:solidFill>
              </a:rPr>
              <a:t>Ezekiel 48:35</a:t>
            </a:r>
            <a:endParaRPr lang="en-US" sz="4000" dirty="0" smtClean="0">
              <a:solidFill>
                <a:schemeClr val="bg1"/>
              </a:solidFill>
            </a:endParaRPr>
          </a:p>
        </p:txBody>
      </p:sp>
      <p:pic>
        <p:nvPicPr>
          <p:cNvPr id="4" name="Picture 3" descr="2014-06-15-GCN-PPT-Header-2.jpg"/>
          <p:cNvPicPr>
            <a:picLocks noChangeAspect="1"/>
          </p:cNvPicPr>
          <p:nvPr/>
        </p:nvPicPr>
        <p:blipFill>
          <a:blip r:embed="rId2" cstate="print"/>
          <a:stretch>
            <a:fillRect/>
          </a:stretch>
        </p:blipFill>
        <p:spPr>
          <a:xfrm>
            <a:off x="0" y="0"/>
            <a:ext cx="9144000" cy="1375172"/>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TotalTime>
  <Words>143</Words>
  <Application>Microsoft Office PowerPoint</Application>
  <PresentationFormat>On-screen Show (4:3)</PresentationFormat>
  <Paragraphs>17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Slide 1</vt:lpstr>
      <vt:lpstr>Slide 2</vt:lpstr>
      <vt:lpstr>Slide 3</vt:lpstr>
      <vt:lpstr>Slide 4</vt:lpstr>
      <vt:lpstr>Slide 5</vt:lpstr>
      <vt:lpstr>Slide 6</vt:lpstr>
      <vt:lpstr>Slide 7</vt:lpstr>
      <vt:lpstr>Slide 8</vt:lpstr>
      <vt:lpstr>Slide 9</vt:lpstr>
      <vt:lpstr>Slide 10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Ashish Raichur</dc:creator>
  <cp:lastModifiedBy>Ashish Raichur</cp:lastModifiedBy>
  <cp:revision>66</cp:revision>
  <dcterms:created xsi:type="dcterms:W3CDTF">2006-08-16T00:00:00Z</dcterms:created>
  <dcterms:modified xsi:type="dcterms:W3CDTF">2014-06-14T07:41:18Z</dcterms:modified>
</cp:coreProperties>
</file>