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8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eyakumar\Desktop\Walk-In-The-Spirit-PPT-Cov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33764"/>
            <a:ext cx="9109553" cy="512412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031873"/>
          </a:xfrm>
          <a:prstGeom prst="rect">
            <a:avLst/>
          </a:prstGeom>
          <a:noFill/>
        </p:spPr>
        <p:txBody>
          <a:bodyPr wrap="square" rtlCol="0">
            <a:spAutoFit/>
          </a:bodyPr>
          <a:lstStyle/>
          <a:p>
            <a:r>
              <a:rPr lang="en-IN" sz="3200" dirty="0" smtClean="0">
                <a:solidFill>
                  <a:schemeClr val="bg1"/>
                </a:solidFill>
              </a:rPr>
              <a:t>Walk </a:t>
            </a:r>
            <a:r>
              <a:rPr lang="en-IN" sz="3200" dirty="0">
                <a:solidFill>
                  <a:schemeClr val="bg1"/>
                </a:solidFill>
              </a:rPr>
              <a:t>in The </a:t>
            </a:r>
            <a:r>
              <a:rPr lang="en-IN" sz="3200" dirty="0" smtClean="0">
                <a:solidFill>
                  <a:schemeClr val="bg1"/>
                </a:solidFill>
              </a:rPr>
              <a:t>Spirit-</a:t>
            </a:r>
          </a:p>
          <a:p>
            <a:endParaRPr lang="en-IN" sz="3200" dirty="0" smtClean="0">
              <a:solidFill>
                <a:schemeClr val="bg1"/>
              </a:solidFill>
            </a:endParaRPr>
          </a:p>
          <a:p>
            <a:pPr marL="457200" indent="-457200">
              <a:buFont typeface="Arial" panose="020B0604020202020204" pitchFamily="34" charset="0"/>
              <a:buChar char="•"/>
            </a:pPr>
            <a:r>
              <a:rPr lang="en-IN" sz="3200" dirty="0" smtClean="0">
                <a:solidFill>
                  <a:schemeClr val="bg1"/>
                </a:solidFill>
              </a:rPr>
              <a:t>Set our minds on the things of the Spirit</a:t>
            </a:r>
          </a:p>
          <a:p>
            <a:endParaRPr lang="en-IN" sz="3200" dirty="0" smtClean="0">
              <a:solidFill>
                <a:schemeClr val="bg1"/>
              </a:solidFill>
            </a:endParaRPr>
          </a:p>
          <a:p>
            <a:r>
              <a:rPr lang="en-IN" sz="3200" dirty="0" smtClean="0">
                <a:solidFill>
                  <a:schemeClr val="bg1"/>
                </a:solidFill>
              </a:rPr>
              <a:t>Galatians </a:t>
            </a:r>
            <a:r>
              <a:rPr lang="en-IN" sz="3200" dirty="0">
                <a:solidFill>
                  <a:schemeClr val="bg1"/>
                </a:solidFill>
              </a:rPr>
              <a:t>6:8</a:t>
            </a:r>
          </a:p>
          <a:p>
            <a:r>
              <a:rPr lang="en-IN" sz="3200" dirty="0">
                <a:solidFill>
                  <a:schemeClr val="bg1"/>
                </a:solidFill>
              </a:rPr>
              <a:t>8 For he who sows to his flesh will of the flesh reap corruption, but he who sows to the Spirit will of the Spirit reap everlasting life.</a:t>
            </a:r>
            <a:endParaRPr lang="en-IN" sz="3200" dirty="0" smtClean="0">
              <a:solidFill>
                <a:schemeClr val="bg1"/>
              </a:solidFill>
            </a:endParaRPr>
          </a:p>
        </p:txBody>
      </p:sp>
      <p:pic>
        <p:nvPicPr>
          <p:cNvPr id="2050" name="Picture 2" descr="C:\Users\Jeyakumar\Desktop\Walk-In-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7517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28035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031873"/>
          </a:xfrm>
          <a:prstGeom prst="rect">
            <a:avLst/>
          </a:prstGeom>
          <a:noFill/>
        </p:spPr>
        <p:txBody>
          <a:bodyPr wrap="square" rtlCol="0">
            <a:spAutoFit/>
          </a:bodyPr>
          <a:lstStyle/>
          <a:p>
            <a:r>
              <a:rPr lang="en-IN" sz="3200" dirty="0" smtClean="0">
                <a:solidFill>
                  <a:schemeClr val="bg1"/>
                </a:solidFill>
              </a:rPr>
              <a:t>Walk </a:t>
            </a:r>
            <a:r>
              <a:rPr lang="en-IN" sz="3200" dirty="0">
                <a:solidFill>
                  <a:schemeClr val="bg1"/>
                </a:solidFill>
              </a:rPr>
              <a:t>in The </a:t>
            </a:r>
            <a:r>
              <a:rPr lang="en-IN" sz="3200" dirty="0" smtClean="0">
                <a:solidFill>
                  <a:schemeClr val="bg1"/>
                </a:solidFill>
              </a:rPr>
              <a:t>Spirit-</a:t>
            </a:r>
          </a:p>
          <a:p>
            <a:endParaRPr lang="en-IN" sz="3200" dirty="0" smtClean="0">
              <a:solidFill>
                <a:schemeClr val="bg1"/>
              </a:solidFill>
            </a:endParaRPr>
          </a:p>
          <a:p>
            <a:pPr marL="457200" indent="-457200">
              <a:buFont typeface="Arial" panose="020B0604020202020204" pitchFamily="34" charset="0"/>
              <a:buChar char="•"/>
            </a:pPr>
            <a:r>
              <a:rPr lang="en-IN" sz="3200" dirty="0" smtClean="0">
                <a:solidFill>
                  <a:schemeClr val="bg1"/>
                </a:solidFill>
              </a:rPr>
              <a:t>Set our minds on the things of the Spirit</a:t>
            </a:r>
          </a:p>
          <a:p>
            <a:endParaRPr lang="en-IN" sz="3200" dirty="0" smtClean="0">
              <a:solidFill>
                <a:schemeClr val="bg1"/>
              </a:solidFill>
            </a:endParaRPr>
          </a:p>
          <a:p>
            <a:r>
              <a:rPr lang="en-IN" sz="3200" dirty="0" smtClean="0">
                <a:solidFill>
                  <a:schemeClr val="bg1"/>
                </a:solidFill>
              </a:rPr>
              <a:t>Galatians </a:t>
            </a:r>
            <a:r>
              <a:rPr lang="en-IN" sz="3200" dirty="0">
                <a:solidFill>
                  <a:schemeClr val="bg1"/>
                </a:solidFill>
              </a:rPr>
              <a:t>6:8</a:t>
            </a:r>
          </a:p>
          <a:p>
            <a:r>
              <a:rPr lang="en-IN" sz="3200" dirty="0">
                <a:solidFill>
                  <a:schemeClr val="bg1"/>
                </a:solidFill>
              </a:rPr>
              <a:t>8 For he who sows to his flesh will of the flesh reap corruption, but he who sows to the Spirit will of the Spirit reap everlasting life.</a:t>
            </a:r>
            <a:endParaRPr lang="en-IN" sz="3200" dirty="0" smtClean="0">
              <a:solidFill>
                <a:schemeClr val="bg1"/>
              </a:solidFill>
            </a:endParaRPr>
          </a:p>
        </p:txBody>
      </p:sp>
      <p:pic>
        <p:nvPicPr>
          <p:cNvPr id="2050" name="Picture 2" descr="C:\Users\Jeyakumar\Desktop\Walk-In-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7517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84074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031873"/>
          </a:xfrm>
          <a:prstGeom prst="rect">
            <a:avLst/>
          </a:prstGeom>
          <a:noFill/>
        </p:spPr>
        <p:txBody>
          <a:bodyPr wrap="square" rtlCol="0">
            <a:spAutoFit/>
          </a:bodyPr>
          <a:lstStyle/>
          <a:p>
            <a:r>
              <a:rPr lang="en-IN" sz="3200" dirty="0" smtClean="0">
                <a:solidFill>
                  <a:schemeClr val="bg1"/>
                </a:solidFill>
              </a:rPr>
              <a:t>Walk </a:t>
            </a:r>
            <a:r>
              <a:rPr lang="en-IN" sz="3200" dirty="0">
                <a:solidFill>
                  <a:schemeClr val="bg1"/>
                </a:solidFill>
              </a:rPr>
              <a:t>in The </a:t>
            </a:r>
            <a:r>
              <a:rPr lang="en-IN" sz="3200" dirty="0" smtClean="0">
                <a:solidFill>
                  <a:schemeClr val="bg1"/>
                </a:solidFill>
              </a:rPr>
              <a:t>Spirit-</a:t>
            </a:r>
          </a:p>
          <a:p>
            <a:endParaRPr lang="en-IN" sz="3200" dirty="0" smtClean="0">
              <a:solidFill>
                <a:schemeClr val="bg1"/>
              </a:solidFill>
            </a:endParaRPr>
          </a:p>
          <a:p>
            <a:pPr marL="457200" indent="-457200">
              <a:buFont typeface="Arial" panose="020B0604020202020204" pitchFamily="34" charset="0"/>
              <a:buChar char="•"/>
            </a:pPr>
            <a:r>
              <a:rPr lang="en-IN" sz="3200" dirty="0" smtClean="0">
                <a:solidFill>
                  <a:schemeClr val="bg1"/>
                </a:solidFill>
              </a:rPr>
              <a:t>Manifest the love of God given by the Holy Spirit</a:t>
            </a:r>
          </a:p>
          <a:p>
            <a:endParaRPr lang="en-IN" sz="3200" dirty="0" smtClean="0">
              <a:solidFill>
                <a:schemeClr val="bg1"/>
              </a:solidFill>
            </a:endParaRPr>
          </a:p>
          <a:p>
            <a:r>
              <a:rPr lang="en-IN" sz="3200" dirty="0">
                <a:solidFill>
                  <a:schemeClr val="bg1"/>
                </a:solidFill>
              </a:rPr>
              <a:t>Romans 5:5</a:t>
            </a:r>
          </a:p>
          <a:p>
            <a:r>
              <a:rPr lang="en-IN" sz="3200" dirty="0">
                <a:solidFill>
                  <a:schemeClr val="bg1"/>
                </a:solidFill>
              </a:rPr>
              <a:t>5 Now hope does not disappoint, because the love of God has been poured out in our hearts by the Holy Spirit who was given to us.</a:t>
            </a:r>
            <a:endParaRPr lang="en-IN" sz="3200" dirty="0" smtClean="0">
              <a:solidFill>
                <a:schemeClr val="bg1"/>
              </a:solidFill>
            </a:endParaRPr>
          </a:p>
        </p:txBody>
      </p:sp>
      <p:pic>
        <p:nvPicPr>
          <p:cNvPr id="2050" name="Picture 2" descr="C:\Users\Jeyakumar\Desktop\Walk-In-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7517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4281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708981"/>
          </a:xfrm>
          <a:prstGeom prst="rect">
            <a:avLst/>
          </a:prstGeom>
          <a:noFill/>
        </p:spPr>
        <p:txBody>
          <a:bodyPr wrap="square" rtlCol="0">
            <a:spAutoFit/>
          </a:bodyPr>
          <a:lstStyle/>
          <a:p>
            <a:r>
              <a:rPr lang="en-IN" sz="3200" dirty="0" smtClean="0">
                <a:solidFill>
                  <a:schemeClr val="bg1"/>
                </a:solidFill>
              </a:rPr>
              <a:t>Walk </a:t>
            </a:r>
            <a:r>
              <a:rPr lang="en-IN" sz="3200" dirty="0">
                <a:solidFill>
                  <a:schemeClr val="bg1"/>
                </a:solidFill>
              </a:rPr>
              <a:t>in The </a:t>
            </a:r>
            <a:r>
              <a:rPr lang="en-IN" sz="3200" dirty="0" smtClean="0">
                <a:solidFill>
                  <a:schemeClr val="bg1"/>
                </a:solidFill>
              </a:rPr>
              <a:t>Spirit-</a:t>
            </a:r>
          </a:p>
          <a:p>
            <a:endParaRPr lang="en-IN" sz="3200" dirty="0" smtClean="0">
              <a:solidFill>
                <a:schemeClr val="bg1"/>
              </a:solidFill>
            </a:endParaRPr>
          </a:p>
          <a:p>
            <a:pPr marL="457200" indent="-457200">
              <a:buFont typeface="Arial" panose="020B0604020202020204" pitchFamily="34" charset="0"/>
              <a:buChar char="•"/>
            </a:pPr>
            <a:r>
              <a:rPr lang="en-IN" sz="3200" dirty="0" smtClean="0">
                <a:solidFill>
                  <a:schemeClr val="bg1"/>
                </a:solidFill>
              </a:rPr>
              <a:t>Be filled with the Spirit – be under the influence of the Spirit </a:t>
            </a:r>
          </a:p>
          <a:p>
            <a:endParaRPr lang="en-IN" sz="3200" dirty="0" smtClean="0">
              <a:solidFill>
                <a:schemeClr val="bg1"/>
              </a:solidFill>
            </a:endParaRPr>
          </a:p>
          <a:p>
            <a:r>
              <a:rPr lang="en-IN" sz="2800" dirty="0" smtClean="0">
                <a:solidFill>
                  <a:schemeClr val="bg1"/>
                </a:solidFill>
              </a:rPr>
              <a:t>Ephesians </a:t>
            </a:r>
            <a:r>
              <a:rPr lang="en-IN" sz="2800" dirty="0">
                <a:solidFill>
                  <a:schemeClr val="bg1"/>
                </a:solidFill>
              </a:rPr>
              <a:t>5:18-21</a:t>
            </a:r>
          </a:p>
          <a:p>
            <a:r>
              <a:rPr lang="en-IN" sz="2800" dirty="0">
                <a:solidFill>
                  <a:schemeClr val="bg1"/>
                </a:solidFill>
              </a:rPr>
              <a:t>18 And do not be drunk with wine, in which is dissipation; but be filled with the Spirit, 19 speaking to one another in psalms and hymns and spiritual songs, singing and making melody in your heart to the Lord, </a:t>
            </a:r>
            <a:r>
              <a:rPr lang="en-IN" sz="2800" dirty="0" smtClean="0">
                <a:solidFill>
                  <a:schemeClr val="bg1"/>
                </a:solidFill>
              </a:rPr>
              <a:t> </a:t>
            </a:r>
            <a:endParaRPr lang="en-IN" sz="2800" dirty="0" smtClean="0">
              <a:solidFill>
                <a:schemeClr val="bg1"/>
              </a:solidFill>
            </a:endParaRPr>
          </a:p>
        </p:txBody>
      </p:sp>
      <p:pic>
        <p:nvPicPr>
          <p:cNvPr id="2050" name="Picture 2" descr="C:\Users\Jeyakumar\Desktop\Walk-In-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7517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96644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278094"/>
          </a:xfrm>
          <a:prstGeom prst="rect">
            <a:avLst/>
          </a:prstGeom>
          <a:noFill/>
        </p:spPr>
        <p:txBody>
          <a:bodyPr wrap="square" rtlCol="0">
            <a:spAutoFit/>
          </a:bodyPr>
          <a:lstStyle/>
          <a:p>
            <a:r>
              <a:rPr lang="en-IN" sz="3200" dirty="0" smtClean="0">
                <a:solidFill>
                  <a:schemeClr val="bg1"/>
                </a:solidFill>
              </a:rPr>
              <a:t>Walk </a:t>
            </a:r>
            <a:r>
              <a:rPr lang="en-IN" sz="3200" dirty="0">
                <a:solidFill>
                  <a:schemeClr val="bg1"/>
                </a:solidFill>
              </a:rPr>
              <a:t>in The </a:t>
            </a:r>
            <a:r>
              <a:rPr lang="en-IN" sz="3200" dirty="0" smtClean="0">
                <a:solidFill>
                  <a:schemeClr val="bg1"/>
                </a:solidFill>
              </a:rPr>
              <a:t>Spirit-</a:t>
            </a:r>
          </a:p>
          <a:p>
            <a:endParaRPr lang="en-IN" sz="3200" dirty="0" smtClean="0">
              <a:solidFill>
                <a:schemeClr val="bg1"/>
              </a:solidFill>
            </a:endParaRPr>
          </a:p>
          <a:p>
            <a:pPr marL="457200" indent="-457200">
              <a:buFont typeface="Arial" panose="020B0604020202020204" pitchFamily="34" charset="0"/>
              <a:buChar char="•"/>
            </a:pPr>
            <a:r>
              <a:rPr lang="en-IN" sz="3200" dirty="0" smtClean="0">
                <a:solidFill>
                  <a:schemeClr val="bg1"/>
                </a:solidFill>
              </a:rPr>
              <a:t>Be filled with the Spirit – be under the influence of the Spirit</a:t>
            </a:r>
          </a:p>
          <a:p>
            <a:pPr marL="457200" indent="-457200">
              <a:buFont typeface="Arial" panose="020B0604020202020204" pitchFamily="34" charset="0"/>
              <a:buChar char="•"/>
            </a:pPr>
            <a:endParaRPr lang="en-IN" sz="3200" dirty="0" smtClean="0">
              <a:solidFill>
                <a:schemeClr val="bg1"/>
              </a:solidFill>
            </a:endParaRPr>
          </a:p>
          <a:p>
            <a:r>
              <a:rPr lang="en-IN" sz="2800" dirty="0" smtClean="0">
                <a:solidFill>
                  <a:schemeClr val="bg1"/>
                </a:solidFill>
              </a:rPr>
              <a:t>Ephesians 5:18-21</a:t>
            </a:r>
            <a:endParaRPr lang="en-IN" sz="2800" dirty="0">
              <a:solidFill>
                <a:schemeClr val="bg1"/>
              </a:solidFill>
            </a:endParaRPr>
          </a:p>
          <a:p>
            <a:r>
              <a:rPr lang="en-IN" sz="2800" dirty="0" smtClean="0">
                <a:solidFill>
                  <a:schemeClr val="bg1"/>
                </a:solidFill>
              </a:rPr>
              <a:t>20 </a:t>
            </a:r>
            <a:r>
              <a:rPr lang="en-IN" sz="2800" dirty="0">
                <a:solidFill>
                  <a:schemeClr val="bg1"/>
                </a:solidFill>
              </a:rPr>
              <a:t>giving thanks always for all things to God the Father in the name of our Lord Jesus Christ, 21 submitting to one another in the fear of God.</a:t>
            </a:r>
            <a:endParaRPr lang="en-IN" sz="2800" dirty="0" smtClean="0">
              <a:solidFill>
                <a:schemeClr val="bg1"/>
              </a:solidFill>
            </a:endParaRPr>
          </a:p>
        </p:txBody>
      </p:sp>
      <p:pic>
        <p:nvPicPr>
          <p:cNvPr id="2050" name="Picture 2" descr="C:\Users\Jeyakumar\Desktop\Walk-In-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7517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54269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708981"/>
          </a:xfrm>
          <a:prstGeom prst="rect">
            <a:avLst/>
          </a:prstGeom>
          <a:noFill/>
        </p:spPr>
        <p:txBody>
          <a:bodyPr wrap="square" rtlCol="0">
            <a:spAutoFit/>
          </a:bodyPr>
          <a:lstStyle/>
          <a:p>
            <a:r>
              <a:rPr lang="en-IN" sz="3200" dirty="0" smtClean="0">
                <a:solidFill>
                  <a:schemeClr val="bg1"/>
                </a:solidFill>
              </a:rPr>
              <a:t>Walk </a:t>
            </a:r>
            <a:r>
              <a:rPr lang="en-IN" sz="3200" dirty="0">
                <a:solidFill>
                  <a:schemeClr val="bg1"/>
                </a:solidFill>
              </a:rPr>
              <a:t>in The </a:t>
            </a:r>
            <a:r>
              <a:rPr lang="en-IN" sz="3200" dirty="0" smtClean="0">
                <a:solidFill>
                  <a:schemeClr val="bg1"/>
                </a:solidFill>
              </a:rPr>
              <a:t>Spirit-</a:t>
            </a:r>
          </a:p>
          <a:p>
            <a:endParaRPr lang="en-IN" sz="3200" dirty="0" smtClean="0">
              <a:solidFill>
                <a:schemeClr val="bg1"/>
              </a:solidFill>
            </a:endParaRPr>
          </a:p>
          <a:p>
            <a:pPr marL="457200" indent="-457200">
              <a:buFont typeface="Arial" panose="020B0604020202020204" pitchFamily="34" charset="0"/>
              <a:buChar char="•"/>
            </a:pPr>
            <a:r>
              <a:rPr lang="en-IN" sz="3200" dirty="0" smtClean="0">
                <a:solidFill>
                  <a:schemeClr val="bg1"/>
                </a:solidFill>
              </a:rPr>
              <a:t>Present ourselves as instruments of righteousness to God</a:t>
            </a:r>
          </a:p>
          <a:p>
            <a:pPr marL="457200" indent="-457200">
              <a:buFont typeface="Arial" panose="020B0604020202020204" pitchFamily="34" charset="0"/>
              <a:buChar char="•"/>
            </a:pPr>
            <a:endParaRPr lang="en-IN" sz="3200" dirty="0" smtClean="0">
              <a:solidFill>
                <a:schemeClr val="bg1"/>
              </a:solidFill>
            </a:endParaRPr>
          </a:p>
          <a:p>
            <a:r>
              <a:rPr lang="en-IN" sz="2800" dirty="0">
                <a:solidFill>
                  <a:schemeClr val="bg1"/>
                </a:solidFill>
              </a:rPr>
              <a:t>Romans 6:12-14</a:t>
            </a:r>
          </a:p>
          <a:p>
            <a:r>
              <a:rPr lang="en-IN" sz="2800" dirty="0">
                <a:solidFill>
                  <a:schemeClr val="bg1"/>
                </a:solidFill>
              </a:rPr>
              <a:t>12 Therefore do not let sin reign in your mortal body, that you should obey it in its lusts. 13 And do not present your members as instruments of unrighteousness to sin, but present yourselves to God as being alive from the dead, </a:t>
            </a:r>
            <a:r>
              <a:rPr lang="en-IN" sz="2800" dirty="0" smtClean="0">
                <a:solidFill>
                  <a:schemeClr val="bg1"/>
                </a:solidFill>
              </a:rPr>
              <a:t>…</a:t>
            </a:r>
            <a:endParaRPr lang="en-IN" sz="2800" dirty="0" smtClean="0">
              <a:solidFill>
                <a:schemeClr val="bg1"/>
              </a:solidFill>
            </a:endParaRPr>
          </a:p>
        </p:txBody>
      </p:sp>
      <p:pic>
        <p:nvPicPr>
          <p:cNvPr id="2050" name="Picture 2" descr="C:\Users\Jeyakumar\Desktop\Walk-In-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7517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87493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278094"/>
          </a:xfrm>
          <a:prstGeom prst="rect">
            <a:avLst/>
          </a:prstGeom>
          <a:noFill/>
        </p:spPr>
        <p:txBody>
          <a:bodyPr wrap="square" rtlCol="0">
            <a:spAutoFit/>
          </a:bodyPr>
          <a:lstStyle/>
          <a:p>
            <a:r>
              <a:rPr lang="en-IN" sz="3200" dirty="0" smtClean="0">
                <a:solidFill>
                  <a:schemeClr val="bg1"/>
                </a:solidFill>
              </a:rPr>
              <a:t>Walk </a:t>
            </a:r>
            <a:r>
              <a:rPr lang="en-IN" sz="3200" dirty="0">
                <a:solidFill>
                  <a:schemeClr val="bg1"/>
                </a:solidFill>
              </a:rPr>
              <a:t>in The </a:t>
            </a:r>
            <a:r>
              <a:rPr lang="en-IN" sz="3200" dirty="0" smtClean="0">
                <a:solidFill>
                  <a:schemeClr val="bg1"/>
                </a:solidFill>
              </a:rPr>
              <a:t>Spirit-</a:t>
            </a:r>
          </a:p>
          <a:p>
            <a:endParaRPr lang="en-IN" sz="3200" dirty="0" smtClean="0">
              <a:solidFill>
                <a:schemeClr val="bg1"/>
              </a:solidFill>
            </a:endParaRPr>
          </a:p>
          <a:p>
            <a:pPr marL="457200" indent="-457200">
              <a:buFont typeface="Arial" panose="020B0604020202020204" pitchFamily="34" charset="0"/>
              <a:buChar char="•"/>
            </a:pPr>
            <a:r>
              <a:rPr lang="en-IN" sz="3200" dirty="0" smtClean="0">
                <a:solidFill>
                  <a:schemeClr val="bg1"/>
                </a:solidFill>
              </a:rPr>
              <a:t>Present ourselves as instruments of righteousness to God</a:t>
            </a:r>
          </a:p>
          <a:p>
            <a:pPr marL="457200" indent="-457200">
              <a:buFont typeface="Arial" panose="020B0604020202020204" pitchFamily="34" charset="0"/>
              <a:buChar char="•"/>
            </a:pPr>
            <a:endParaRPr lang="en-IN" sz="3200" dirty="0" smtClean="0">
              <a:solidFill>
                <a:schemeClr val="bg1"/>
              </a:solidFill>
            </a:endParaRPr>
          </a:p>
          <a:p>
            <a:r>
              <a:rPr lang="en-IN" sz="2800" dirty="0">
                <a:solidFill>
                  <a:schemeClr val="bg1"/>
                </a:solidFill>
              </a:rPr>
              <a:t>Romans 6:12-14</a:t>
            </a:r>
          </a:p>
          <a:p>
            <a:r>
              <a:rPr lang="en-IN" sz="2800" dirty="0" smtClean="0">
                <a:solidFill>
                  <a:schemeClr val="bg1"/>
                </a:solidFill>
              </a:rPr>
              <a:t>.. </a:t>
            </a:r>
            <a:r>
              <a:rPr lang="en-IN" sz="2800" dirty="0">
                <a:solidFill>
                  <a:schemeClr val="bg1"/>
                </a:solidFill>
              </a:rPr>
              <a:t>and your members as instruments of righteousness to God. 14 For sin shall not have dominion over you, for you are not under law but under grace.</a:t>
            </a:r>
            <a:endParaRPr lang="en-IN" sz="2800" dirty="0" smtClean="0">
              <a:solidFill>
                <a:schemeClr val="bg1"/>
              </a:solidFill>
            </a:endParaRPr>
          </a:p>
        </p:txBody>
      </p:sp>
      <p:pic>
        <p:nvPicPr>
          <p:cNvPr id="2050" name="Picture 2" descr="C:\Users\Jeyakumar\Desktop\Walk-In-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7517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49819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3354765"/>
          </a:xfrm>
          <a:prstGeom prst="rect">
            <a:avLst/>
          </a:prstGeom>
          <a:noFill/>
        </p:spPr>
        <p:txBody>
          <a:bodyPr wrap="square" rtlCol="0">
            <a:spAutoFit/>
          </a:bodyPr>
          <a:lstStyle/>
          <a:p>
            <a:r>
              <a:rPr lang="en-IN" sz="3200" dirty="0" smtClean="0">
                <a:solidFill>
                  <a:schemeClr val="bg1"/>
                </a:solidFill>
              </a:rPr>
              <a:t>Walk </a:t>
            </a:r>
            <a:r>
              <a:rPr lang="en-IN" sz="3200" dirty="0">
                <a:solidFill>
                  <a:schemeClr val="bg1"/>
                </a:solidFill>
              </a:rPr>
              <a:t>in The </a:t>
            </a:r>
            <a:r>
              <a:rPr lang="en-IN" sz="3200" dirty="0" smtClean="0">
                <a:solidFill>
                  <a:schemeClr val="bg1"/>
                </a:solidFill>
              </a:rPr>
              <a:t>Spirit-</a:t>
            </a:r>
          </a:p>
          <a:p>
            <a:endParaRPr lang="en-IN" sz="3200" dirty="0" smtClean="0">
              <a:solidFill>
                <a:schemeClr val="bg1"/>
              </a:solidFill>
            </a:endParaRPr>
          </a:p>
          <a:p>
            <a:pPr marL="457200" indent="-457200">
              <a:buFont typeface="Arial" panose="020B0604020202020204" pitchFamily="34" charset="0"/>
              <a:buChar char="•"/>
            </a:pPr>
            <a:r>
              <a:rPr lang="en-IN" sz="3200" dirty="0" smtClean="0">
                <a:solidFill>
                  <a:schemeClr val="bg1"/>
                </a:solidFill>
              </a:rPr>
              <a:t>Pray in the Spirit (Pray in tongues)</a:t>
            </a:r>
          </a:p>
          <a:p>
            <a:pPr marL="457200" indent="-457200">
              <a:buFont typeface="Arial" panose="020B0604020202020204" pitchFamily="34" charset="0"/>
              <a:buChar char="•"/>
            </a:pPr>
            <a:endParaRPr lang="en-IN" sz="3200" dirty="0" smtClean="0">
              <a:solidFill>
                <a:schemeClr val="bg1"/>
              </a:solidFill>
            </a:endParaRPr>
          </a:p>
          <a:p>
            <a:r>
              <a:rPr lang="en-IN" sz="2800" dirty="0">
                <a:solidFill>
                  <a:schemeClr val="bg1"/>
                </a:solidFill>
              </a:rPr>
              <a:t>1 Corinthians 14:4</a:t>
            </a:r>
          </a:p>
          <a:p>
            <a:r>
              <a:rPr lang="en-IN" sz="2800" dirty="0">
                <a:solidFill>
                  <a:schemeClr val="bg1"/>
                </a:solidFill>
              </a:rPr>
              <a:t>4 He who speaks in a tongue edifies himself, but he who prophesies edifies the church.</a:t>
            </a:r>
            <a:endParaRPr lang="en-IN" sz="2800" dirty="0" smtClean="0">
              <a:solidFill>
                <a:schemeClr val="bg1"/>
              </a:solidFill>
            </a:endParaRPr>
          </a:p>
        </p:txBody>
      </p:sp>
      <p:pic>
        <p:nvPicPr>
          <p:cNvPr id="2050" name="Picture 2" descr="C:\Users\Jeyakumar\Desktop\Walk-In-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7517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14832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216539"/>
          </a:xfrm>
          <a:prstGeom prst="rect">
            <a:avLst/>
          </a:prstGeom>
          <a:noFill/>
        </p:spPr>
        <p:txBody>
          <a:bodyPr wrap="square" rtlCol="0">
            <a:spAutoFit/>
          </a:bodyPr>
          <a:lstStyle/>
          <a:p>
            <a:r>
              <a:rPr lang="en-IN" sz="3200" dirty="0" smtClean="0">
                <a:solidFill>
                  <a:schemeClr val="bg1"/>
                </a:solidFill>
              </a:rPr>
              <a:t>Walk </a:t>
            </a:r>
            <a:r>
              <a:rPr lang="en-IN" sz="3200" dirty="0">
                <a:solidFill>
                  <a:schemeClr val="bg1"/>
                </a:solidFill>
              </a:rPr>
              <a:t>in The </a:t>
            </a:r>
            <a:r>
              <a:rPr lang="en-IN" sz="3200" dirty="0" smtClean="0">
                <a:solidFill>
                  <a:schemeClr val="bg1"/>
                </a:solidFill>
              </a:rPr>
              <a:t>Spirit-</a:t>
            </a:r>
          </a:p>
          <a:p>
            <a:endParaRPr lang="en-IN" sz="3200" dirty="0" smtClean="0">
              <a:solidFill>
                <a:schemeClr val="bg1"/>
              </a:solidFill>
            </a:endParaRPr>
          </a:p>
          <a:p>
            <a:pPr marL="457200" indent="-457200">
              <a:buFont typeface="Arial" panose="020B0604020202020204" pitchFamily="34" charset="0"/>
              <a:buChar char="•"/>
            </a:pPr>
            <a:r>
              <a:rPr lang="en-IN" sz="3200" dirty="0" smtClean="0">
                <a:solidFill>
                  <a:schemeClr val="bg1"/>
                </a:solidFill>
              </a:rPr>
              <a:t>Pray in the Spirit (Pray in tongues)</a:t>
            </a:r>
          </a:p>
          <a:p>
            <a:pPr marL="457200" indent="-457200">
              <a:buFont typeface="Arial" panose="020B0604020202020204" pitchFamily="34" charset="0"/>
              <a:buChar char="•"/>
            </a:pPr>
            <a:endParaRPr lang="en-IN" sz="3200" dirty="0" smtClean="0">
              <a:solidFill>
                <a:schemeClr val="bg1"/>
              </a:solidFill>
            </a:endParaRPr>
          </a:p>
          <a:p>
            <a:r>
              <a:rPr lang="en-IN" sz="2800" dirty="0">
                <a:solidFill>
                  <a:schemeClr val="bg1"/>
                </a:solidFill>
              </a:rPr>
              <a:t>Jude 1:20,21</a:t>
            </a:r>
          </a:p>
          <a:p>
            <a:r>
              <a:rPr lang="en-IN" sz="2800" dirty="0">
                <a:solidFill>
                  <a:schemeClr val="bg1"/>
                </a:solidFill>
              </a:rPr>
              <a:t>20 But you, beloved, building yourselves up on your most holy faith, praying in the Holy Spirit, 21 keep yourselves in the love of God, looking for the mercy of our Lord Jesus Christ unto eternal life.</a:t>
            </a:r>
            <a:endParaRPr lang="en-IN" sz="2800" dirty="0" smtClean="0">
              <a:solidFill>
                <a:schemeClr val="bg1"/>
              </a:solidFill>
            </a:endParaRPr>
          </a:p>
        </p:txBody>
      </p:sp>
      <p:pic>
        <p:nvPicPr>
          <p:cNvPr id="2050" name="Picture 2" descr="C:\Users\Jeyakumar\Desktop\Walk-In-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7517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4168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216539"/>
          </a:xfrm>
          <a:prstGeom prst="rect">
            <a:avLst/>
          </a:prstGeom>
          <a:noFill/>
        </p:spPr>
        <p:txBody>
          <a:bodyPr wrap="square" rtlCol="0">
            <a:spAutoFit/>
          </a:bodyPr>
          <a:lstStyle/>
          <a:p>
            <a:r>
              <a:rPr lang="en-IN" sz="3200" dirty="0" smtClean="0">
                <a:solidFill>
                  <a:schemeClr val="bg1"/>
                </a:solidFill>
              </a:rPr>
              <a:t>Walk </a:t>
            </a:r>
            <a:r>
              <a:rPr lang="en-IN" sz="3200" dirty="0">
                <a:solidFill>
                  <a:schemeClr val="bg1"/>
                </a:solidFill>
              </a:rPr>
              <a:t>in The </a:t>
            </a:r>
            <a:r>
              <a:rPr lang="en-IN" sz="3200" dirty="0" smtClean="0">
                <a:solidFill>
                  <a:schemeClr val="bg1"/>
                </a:solidFill>
              </a:rPr>
              <a:t>Spirit-</a:t>
            </a:r>
          </a:p>
          <a:p>
            <a:endParaRPr lang="en-IN" sz="3200" dirty="0" smtClean="0">
              <a:solidFill>
                <a:schemeClr val="bg1"/>
              </a:solidFill>
            </a:endParaRPr>
          </a:p>
          <a:p>
            <a:pPr marL="457200" indent="-457200">
              <a:buFont typeface="Arial" panose="020B0604020202020204" pitchFamily="34" charset="0"/>
              <a:buChar char="•"/>
            </a:pPr>
            <a:r>
              <a:rPr lang="en-IN" sz="3200" dirty="0" smtClean="0">
                <a:solidFill>
                  <a:schemeClr val="bg1"/>
                </a:solidFill>
              </a:rPr>
              <a:t>Pray in the Spirit (Pray in tongues)</a:t>
            </a:r>
          </a:p>
          <a:p>
            <a:pPr marL="457200" indent="-457200">
              <a:buFont typeface="Arial" panose="020B0604020202020204" pitchFamily="34" charset="0"/>
              <a:buChar char="•"/>
            </a:pPr>
            <a:endParaRPr lang="en-IN" sz="3200" dirty="0" smtClean="0">
              <a:solidFill>
                <a:schemeClr val="bg1"/>
              </a:solidFill>
            </a:endParaRPr>
          </a:p>
          <a:p>
            <a:r>
              <a:rPr lang="en-IN" sz="2800" dirty="0">
                <a:solidFill>
                  <a:schemeClr val="bg1"/>
                </a:solidFill>
              </a:rPr>
              <a:t>Romans 8:26</a:t>
            </a:r>
          </a:p>
          <a:p>
            <a:r>
              <a:rPr lang="en-IN" sz="2800" dirty="0">
                <a:solidFill>
                  <a:schemeClr val="bg1"/>
                </a:solidFill>
              </a:rPr>
              <a:t>26 Likewise the Spirit also helps in our weaknesses. For we do not know what we should pray for as we ought, but the Spirit Himself makes intercession for us with </a:t>
            </a:r>
            <a:r>
              <a:rPr lang="en-IN" sz="2800" dirty="0" err="1">
                <a:solidFill>
                  <a:schemeClr val="bg1"/>
                </a:solidFill>
              </a:rPr>
              <a:t>groanings</a:t>
            </a:r>
            <a:r>
              <a:rPr lang="en-IN" sz="2800" dirty="0">
                <a:solidFill>
                  <a:schemeClr val="bg1"/>
                </a:solidFill>
              </a:rPr>
              <a:t> which cannot be uttered.</a:t>
            </a:r>
            <a:endParaRPr lang="en-IN" sz="2800" dirty="0" smtClean="0">
              <a:solidFill>
                <a:schemeClr val="bg1"/>
              </a:solidFill>
            </a:endParaRPr>
          </a:p>
        </p:txBody>
      </p:sp>
      <p:pic>
        <p:nvPicPr>
          <p:cNvPr id="2050" name="Picture 2" descr="C:\Users\Jeyakumar\Desktop\Walk-In-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7517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91455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770537"/>
          </a:xfrm>
          <a:prstGeom prst="rect">
            <a:avLst/>
          </a:prstGeom>
          <a:noFill/>
        </p:spPr>
        <p:txBody>
          <a:bodyPr wrap="square" rtlCol="0">
            <a:spAutoFit/>
          </a:bodyPr>
          <a:lstStyle/>
          <a:p>
            <a:r>
              <a:rPr lang="en-US" sz="3400" dirty="0" smtClean="0">
                <a:solidFill>
                  <a:schemeClr val="bg1"/>
                </a:solidFill>
              </a:rPr>
              <a:t>We are born again by the work of the Holy Spirit</a:t>
            </a:r>
          </a:p>
          <a:p>
            <a:endParaRPr lang="en-US" sz="3400" dirty="0" smtClean="0">
              <a:solidFill>
                <a:schemeClr val="bg1"/>
              </a:solidFill>
            </a:endParaRPr>
          </a:p>
          <a:p>
            <a:r>
              <a:rPr lang="en-IN" sz="3200" dirty="0">
                <a:solidFill>
                  <a:schemeClr val="bg1"/>
                </a:solidFill>
              </a:rPr>
              <a:t>John 3:5-6</a:t>
            </a:r>
          </a:p>
          <a:p>
            <a:r>
              <a:rPr lang="en-IN" sz="3200" dirty="0">
                <a:solidFill>
                  <a:schemeClr val="bg1"/>
                </a:solidFill>
              </a:rPr>
              <a:t>5 Jesus answered, “Most assuredly, I say to you, unless one is born of water and the Spirit, he cannot enter the kingdom of God. 6 That which is born of the flesh is flesh, and that which is born of the Spirit is spirit.</a:t>
            </a:r>
            <a:endParaRPr lang="en-US" sz="3200" dirty="0" smtClean="0">
              <a:solidFill>
                <a:schemeClr val="bg1"/>
              </a:solidFill>
            </a:endParaRPr>
          </a:p>
          <a:p>
            <a:pPr algn="ctr"/>
            <a:endParaRPr lang="en-US" sz="4400" dirty="0">
              <a:solidFill>
                <a:schemeClr val="bg1"/>
              </a:solidFill>
            </a:endParaRPr>
          </a:p>
        </p:txBody>
      </p:sp>
      <p:pic>
        <p:nvPicPr>
          <p:cNvPr id="2050" name="Picture 2" descr="C:\Users\Jeyakumar\Desktop\Walk-In-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7517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278094"/>
          </a:xfrm>
          <a:prstGeom prst="rect">
            <a:avLst/>
          </a:prstGeom>
          <a:noFill/>
        </p:spPr>
        <p:txBody>
          <a:bodyPr wrap="square" rtlCol="0">
            <a:spAutoFit/>
          </a:bodyPr>
          <a:lstStyle/>
          <a:p>
            <a:r>
              <a:rPr lang="en-IN" sz="3200" dirty="0" smtClean="0">
                <a:solidFill>
                  <a:schemeClr val="bg1"/>
                </a:solidFill>
              </a:rPr>
              <a:t>Let us purposefully Walk in the Spirit.</a:t>
            </a:r>
          </a:p>
          <a:p>
            <a:endParaRPr lang="en-IN" sz="3200" dirty="0">
              <a:solidFill>
                <a:schemeClr val="bg1"/>
              </a:solidFill>
            </a:endParaRPr>
          </a:p>
          <a:p>
            <a:r>
              <a:rPr lang="en-IN" sz="3200" dirty="0" smtClean="0">
                <a:solidFill>
                  <a:schemeClr val="bg1"/>
                </a:solidFill>
              </a:rPr>
              <a:t>Let the fruit of the Spirit be manifest in and through us.. Amen!</a:t>
            </a:r>
          </a:p>
          <a:p>
            <a:endParaRPr lang="en-IN" sz="3200" dirty="0">
              <a:solidFill>
                <a:schemeClr val="bg1"/>
              </a:solidFill>
            </a:endParaRPr>
          </a:p>
          <a:p>
            <a:r>
              <a:rPr lang="en-IN" sz="2800" dirty="0">
                <a:solidFill>
                  <a:schemeClr val="bg1"/>
                </a:solidFill>
              </a:rPr>
              <a:t>Galatians 5:22-23</a:t>
            </a:r>
          </a:p>
          <a:p>
            <a:r>
              <a:rPr lang="en-IN" sz="2800" dirty="0">
                <a:solidFill>
                  <a:schemeClr val="bg1"/>
                </a:solidFill>
              </a:rPr>
              <a:t>22 But the fruit of the Spirit is love, joy, peace, longsuffering, kindness, goodness, faithfulness, 23 gentleness, self-control. Against such there is no law.</a:t>
            </a:r>
            <a:endParaRPr lang="en-IN" sz="2800" dirty="0" smtClean="0">
              <a:solidFill>
                <a:schemeClr val="bg1"/>
              </a:solidFill>
            </a:endParaRPr>
          </a:p>
        </p:txBody>
      </p:sp>
      <p:pic>
        <p:nvPicPr>
          <p:cNvPr id="2050" name="Picture 2" descr="C:\Users\Jeyakumar\Desktop\Walk-In-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7517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22842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093428"/>
          </a:xfrm>
          <a:prstGeom prst="rect">
            <a:avLst/>
          </a:prstGeom>
          <a:noFill/>
        </p:spPr>
        <p:txBody>
          <a:bodyPr wrap="square" rtlCol="0">
            <a:spAutoFit/>
          </a:bodyPr>
          <a:lstStyle/>
          <a:p>
            <a:r>
              <a:rPr lang="en-US" sz="3400" dirty="0" smtClean="0">
                <a:solidFill>
                  <a:schemeClr val="bg1"/>
                </a:solidFill>
              </a:rPr>
              <a:t>We are the dwelling place of the Holy Spirit</a:t>
            </a:r>
          </a:p>
          <a:p>
            <a:endParaRPr lang="en-US" sz="3400" dirty="0" smtClean="0">
              <a:solidFill>
                <a:schemeClr val="bg1"/>
              </a:solidFill>
            </a:endParaRPr>
          </a:p>
          <a:p>
            <a:r>
              <a:rPr lang="en-IN" sz="3200" dirty="0">
                <a:solidFill>
                  <a:schemeClr val="bg1"/>
                </a:solidFill>
              </a:rPr>
              <a:t>1 Corinthians 6:19-20</a:t>
            </a:r>
          </a:p>
          <a:p>
            <a:r>
              <a:rPr lang="en-IN" sz="3200" dirty="0">
                <a:solidFill>
                  <a:schemeClr val="bg1"/>
                </a:solidFill>
              </a:rPr>
              <a:t>19 Or do you not know that your body is the temple of the Holy Spirit who is in you, whom you have from God, and you are not your own? 20 For you were bought at a price; therefore glorify God in your </a:t>
            </a:r>
            <a:r>
              <a:rPr lang="en-IN" sz="3200" dirty="0" smtClean="0">
                <a:solidFill>
                  <a:schemeClr val="bg1"/>
                </a:solidFill>
              </a:rPr>
              <a:t>body </a:t>
            </a:r>
            <a:r>
              <a:rPr lang="en-IN" sz="3200" dirty="0">
                <a:solidFill>
                  <a:schemeClr val="bg1"/>
                </a:solidFill>
              </a:rPr>
              <a:t>and in your spirit, which are God’s.</a:t>
            </a:r>
            <a:endParaRPr lang="en-US" sz="4400" dirty="0">
              <a:solidFill>
                <a:schemeClr val="bg1"/>
              </a:solidFill>
            </a:endParaRPr>
          </a:p>
        </p:txBody>
      </p:sp>
      <p:pic>
        <p:nvPicPr>
          <p:cNvPr id="2050" name="Picture 2" descr="C:\Users\Jeyakumar\Desktop\Walk-In-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7517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3035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524315"/>
          </a:xfrm>
          <a:prstGeom prst="rect">
            <a:avLst/>
          </a:prstGeom>
          <a:noFill/>
        </p:spPr>
        <p:txBody>
          <a:bodyPr wrap="square" rtlCol="0">
            <a:spAutoFit/>
          </a:bodyPr>
          <a:lstStyle/>
          <a:p>
            <a:r>
              <a:rPr lang="en-IN" sz="3200" dirty="0" smtClean="0">
                <a:solidFill>
                  <a:schemeClr val="bg1"/>
                </a:solidFill>
              </a:rPr>
              <a:t>The </a:t>
            </a:r>
            <a:r>
              <a:rPr lang="en-IN" sz="3200" dirty="0">
                <a:solidFill>
                  <a:schemeClr val="bg1"/>
                </a:solidFill>
              </a:rPr>
              <a:t>infinite, omnipotent, omniscient, omnipresent God chooses to dwell in us – finite </a:t>
            </a:r>
            <a:r>
              <a:rPr lang="en-IN" sz="3200" dirty="0" smtClean="0">
                <a:solidFill>
                  <a:schemeClr val="bg1"/>
                </a:solidFill>
              </a:rPr>
              <a:t>beings. </a:t>
            </a:r>
          </a:p>
          <a:p>
            <a:endParaRPr lang="en-IN" sz="3200" dirty="0">
              <a:solidFill>
                <a:schemeClr val="bg1"/>
              </a:solidFill>
            </a:endParaRPr>
          </a:p>
          <a:p>
            <a:r>
              <a:rPr lang="en-IN" sz="3200" dirty="0" smtClean="0">
                <a:solidFill>
                  <a:schemeClr val="bg1"/>
                </a:solidFill>
              </a:rPr>
              <a:t>To be our helper </a:t>
            </a:r>
          </a:p>
          <a:p>
            <a:r>
              <a:rPr lang="en-IN" sz="3200" dirty="0" smtClean="0">
                <a:solidFill>
                  <a:schemeClr val="bg1"/>
                </a:solidFill>
              </a:rPr>
              <a:t>To lead us into all truth </a:t>
            </a:r>
          </a:p>
          <a:p>
            <a:r>
              <a:rPr lang="en-IN" sz="3200" dirty="0" smtClean="0">
                <a:solidFill>
                  <a:schemeClr val="bg1"/>
                </a:solidFill>
              </a:rPr>
              <a:t>To enable us to walk in victory over sin</a:t>
            </a:r>
          </a:p>
          <a:p>
            <a:r>
              <a:rPr lang="en-IN" sz="3200" dirty="0" smtClean="0">
                <a:solidFill>
                  <a:schemeClr val="bg1"/>
                </a:solidFill>
              </a:rPr>
              <a:t>To transform us to be more like Christ</a:t>
            </a:r>
          </a:p>
          <a:p>
            <a:r>
              <a:rPr lang="en-IN" sz="3200" dirty="0">
                <a:solidFill>
                  <a:schemeClr val="bg1"/>
                </a:solidFill>
              </a:rPr>
              <a:t>	</a:t>
            </a:r>
            <a:r>
              <a:rPr lang="en-IN" sz="3200" dirty="0" smtClean="0">
                <a:solidFill>
                  <a:schemeClr val="bg1"/>
                </a:solidFill>
              </a:rPr>
              <a:t>					- everyday!				</a:t>
            </a:r>
            <a:endParaRPr lang="en-IN" sz="3200" dirty="0" smtClean="0">
              <a:solidFill>
                <a:schemeClr val="bg1"/>
              </a:solidFill>
            </a:endParaRPr>
          </a:p>
        </p:txBody>
      </p:sp>
      <p:pic>
        <p:nvPicPr>
          <p:cNvPr id="2050" name="Picture 2" descr="C:\Users\Jeyakumar\Desktop\Walk-In-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7517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96901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3046988"/>
          </a:xfrm>
          <a:prstGeom prst="rect">
            <a:avLst/>
          </a:prstGeom>
          <a:noFill/>
        </p:spPr>
        <p:txBody>
          <a:bodyPr wrap="square" rtlCol="0">
            <a:spAutoFit/>
          </a:bodyPr>
          <a:lstStyle/>
          <a:p>
            <a:r>
              <a:rPr lang="en-IN" sz="3200" dirty="0" smtClean="0">
                <a:solidFill>
                  <a:schemeClr val="bg1"/>
                </a:solidFill>
              </a:rPr>
              <a:t>To Walk </a:t>
            </a:r>
            <a:r>
              <a:rPr lang="en-IN" sz="3200" dirty="0">
                <a:solidFill>
                  <a:schemeClr val="bg1"/>
                </a:solidFill>
              </a:rPr>
              <a:t>in The </a:t>
            </a:r>
            <a:r>
              <a:rPr lang="en-IN" sz="3200" dirty="0" smtClean="0">
                <a:solidFill>
                  <a:schemeClr val="bg1"/>
                </a:solidFill>
              </a:rPr>
              <a:t>Spirit is the key to living a life of-</a:t>
            </a:r>
          </a:p>
          <a:p>
            <a:r>
              <a:rPr lang="en-IN" sz="3200" dirty="0" smtClean="0">
                <a:solidFill>
                  <a:schemeClr val="bg1"/>
                </a:solidFill>
              </a:rPr>
              <a:t>consistent victory &amp; manifesting </a:t>
            </a:r>
            <a:r>
              <a:rPr lang="en-IN" sz="3200" dirty="0" err="1" smtClean="0">
                <a:solidFill>
                  <a:schemeClr val="bg1"/>
                </a:solidFill>
              </a:rPr>
              <a:t>christlikeness</a:t>
            </a:r>
            <a:r>
              <a:rPr lang="en-IN" sz="3200" dirty="0" smtClean="0">
                <a:solidFill>
                  <a:schemeClr val="bg1"/>
                </a:solidFill>
              </a:rPr>
              <a:t>.</a:t>
            </a:r>
          </a:p>
          <a:p>
            <a:endParaRPr lang="en-IN" sz="3200" dirty="0" smtClean="0">
              <a:solidFill>
                <a:schemeClr val="bg1"/>
              </a:solidFill>
            </a:endParaRPr>
          </a:p>
          <a:p>
            <a:r>
              <a:rPr lang="en-IN" sz="3200" dirty="0">
                <a:solidFill>
                  <a:schemeClr val="bg1"/>
                </a:solidFill>
              </a:rPr>
              <a:t>Galatians 5:16</a:t>
            </a:r>
          </a:p>
          <a:p>
            <a:r>
              <a:rPr lang="en-IN" sz="3200" dirty="0">
                <a:solidFill>
                  <a:schemeClr val="bg1"/>
                </a:solidFill>
              </a:rPr>
              <a:t>16 I say then: Walk in the Spirit, and you shall not </a:t>
            </a:r>
            <a:r>
              <a:rPr lang="en-IN" sz="3200" dirty="0" err="1">
                <a:solidFill>
                  <a:schemeClr val="bg1"/>
                </a:solidFill>
              </a:rPr>
              <a:t>fulfill</a:t>
            </a:r>
            <a:r>
              <a:rPr lang="en-IN" sz="3200" dirty="0">
                <a:solidFill>
                  <a:schemeClr val="bg1"/>
                </a:solidFill>
              </a:rPr>
              <a:t> the lust of the flesh</a:t>
            </a:r>
            <a:r>
              <a:rPr lang="en-IN" sz="3200" dirty="0" smtClean="0">
                <a:solidFill>
                  <a:schemeClr val="bg1"/>
                </a:solidFill>
              </a:rPr>
              <a:t>.</a:t>
            </a:r>
            <a:endParaRPr lang="en-IN" sz="3200" dirty="0" smtClean="0">
              <a:solidFill>
                <a:schemeClr val="bg1"/>
              </a:solidFill>
            </a:endParaRPr>
          </a:p>
        </p:txBody>
      </p:sp>
      <p:pic>
        <p:nvPicPr>
          <p:cNvPr id="2050" name="Picture 2" descr="C:\Users\Jeyakumar\Desktop\Walk-In-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7517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8435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3046988"/>
          </a:xfrm>
          <a:prstGeom prst="rect">
            <a:avLst/>
          </a:prstGeom>
          <a:noFill/>
        </p:spPr>
        <p:txBody>
          <a:bodyPr wrap="square" rtlCol="0">
            <a:spAutoFit/>
          </a:bodyPr>
          <a:lstStyle/>
          <a:p>
            <a:r>
              <a:rPr lang="en-IN" sz="3200" dirty="0" smtClean="0">
                <a:solidFill>
                  <a:schemeClr val="bg1"/>
                </a:solidFill>
              </a:rPr>
              <a:t>To Walk </a:t>
            </a:r>
            <a:r>
              <a:rPr lang="en-IN" sz="3200" dirty="0">
                <a:solidFill>
                  <a:schemeClr val="bg1"/>
                </a:solidFill>
              </a:rPr>
              <a:t>in The </a:t>
            </a:r>
            <a:r>
              <a:rPr lang="en-IN" sz="3200" dirty="0" smtClean="0">
                <a:solidFill>
                  <a:schemeClr val="bg1"/>
                </a:solidFill>
              </a:rPr>
              <a:t>Spirit is the key to living a life of-</a:t>
            </a:r>
          </a:p>
          <a:p>
            <a:r>
              <a:rPr lang="en-IN" sz="3200" dirty="0" smtClean="0">
                <a:solidFill>
                  <a:schemeClr val="bg1"/>
                </a:solidFill>
              </a:rPr>
              <a:t>consistent victory &amp; manifesting </a:t>
            </a:r>
            <a:r>
              <a:rPr lang="en-IN" sz="3200" dirty="0" err="1" smtClean="0">
                <a:solidFill>
                  <a:schemeClr val="bg1"/>
                </a:solidFill>
              </a:rPr>
              <a:t>christlikeness</a:t>
            </a:r>
            <a:r>
              <a:rPr lang="en-IN" sz="3200" dirty="0" smtClean="0">
                <a:solidFill>
                  <a:schemeClr val="bg1"/>
                </a:solidFill>
              </a:rPr>
              <a:t>.</a:t>
            </a:r>
          </a:p>
          <a:p>
            <a:endParaRPr lang="en-IN" sz="3200" dirty="0" smtClean="0">
              <a:solidFill>
                <a:schemeClr val="bg1"/>
              </a:solidFill>
            </a:endParaRPr>
          </a:p>
          <a:p>
            <a:r>
              <a:rPr lang="en-IN" sz="3200" dirty="0">
                <a:solidFill>
                  <a:schemeClr val="bg1"/>
                </a:solidFill>
              </a:rPr>
              <a:t>Galatians 5:16</a:t>
            </a:r>
          </a:p>
          <a:p>
            <a:r>
              <a:rPr lang="en-IN" sz="3200" dirty="0">
                <a:solidFill>
                  <a:schemeClr val="bg1"/>
                </a:solidFill>
              </a:rPr>
              <a:t>16 I say then: Walk in the Spirit, and you shall not </a:t>
            </a:r>
            <a:r>
              <a:rPr lang="en-IN" sz="3200" dirty="0" err="1">
                <a:solidFill>
                  <a:schemeClr val="bg1"/>
                </a:solidFill>
              </a:rPr>
              <a:t>fulfill</a:t>
            </a:r>
            <a:r>
              <a:rPr lang="en-IN" sz="3200" dirty="0">
                <a:solidFill>
                  <a:schemeClr val="bg1"/>
                </a:solidFill>
              </a:rPr>
              <a:t> the lust of the flesh</a:t>
            </a:r>
            <a:r>
              <a:rPr lang="en-IN" sz="3200" dirty="0" smtClean="0">
                <a:solidFill>
                  <a:schemeClr val="bg1"/>
                </a:solidFill>
              </a:rPr>
              <a:t>.</a:t>
            </a:r>
            <a:endParaRPr lang="en-IN" sz="3200" dirty="0" smtClean="0">
              <a:solidFill>
                <a:schemeClr val="bg1"/>
              </a:solidFill>
            </a:endParaRPr>
          </a:p>
        </p:txBody>
      </p:sp>
      <p:pic>
        <p:nvPicPr>
          <p:cNvPr id="2050" name="Picture 2" descr="C:\Users\Jeyakumar\Desktop\Walk-In-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7517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0796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2554545"/>
          </a:xfrm>
          <a:prstGeom prst="rect">
            <a:avLst/>
          </a:prstGeom>
          <a:noFill/>
        </p:spPr>
        <p:txBody>
          <a:bodyPr wrap="square" rtlCol="0">
            <a:spAutoFit/>
          </a:bodyPr>
          <a:lstStyle/>
          <a:p>
            <a:r>
              <a:rPr lang="en-IN" sz="3200" dirty="0" smtClean="0">
                <a:solidFill>
                  <a:schemeClr val="bg1"/>
                </a:solidFill>
              </a:rPr>
              <a:t>Walk </a:t>
            </a:r>
            <a:r>
              <a:rPr lang="en-IN" sz="3200" dirty="0">
                <a:solidFill>
                  <a:schemeClr val="bg1"/>
                </a:solidFill>
              </a:rPr>
              <a:t>in The </a:t>
            </a:r>
            <a:r>
              <a:rPr lang="en-IN" sz="3200" dirty="0" smtClean="0">
                <a:solidFill>
                  <a:schemeClr val="bg1"/>
                </a:solidFill>
              </a:rPr>
              <a:t>Spirit-</a:t>
            </a:r>
          </a:p>
          <a:p>
            <a:endParaRPr lang="en-IN" sz="3200" dirty="0">
              <a:solidFill>
                <a:schemeClr val="bg1"/>
              </a:solidFill>
            </a:endParaRPr>
          </a:p>
          <a:p>
            <a:pPr marL="514350" indent="-514350">
              <a:buFont typeface="Arial" panose="020B0604020202020204" pitchFamily="34" charset="0"/>
              <a:buChar char="•"/>
            </a:pPr>
            <a:r>
              <a:rPr lang="en-IN" sz="3200" dirty="0" smtClean="0">
                <a:solidFill>
                  <a:schemeClr val="bg1"/>
                </a:solidFill>
              </a:rPr>
              <a:t>Know who we are and what we have become as new creations in Christ – our identity</a:t>
            </a:r>
          </a:p>
          <a:p>
            <a:r>
              <a:rPr lang="en-IN" sz="3200" dirty="0" smtClean="0">
                <a:solidFill>
                  <a:schemeClr val="bg1"/>
                </a:solidFill>
              </a:rPr>
              <a:t>	(2 </a:t>
            </a:r>
            <a:r>
              <a:rPr lang="en-IN" sz="3200" dirty="0" err="1" smtClean="0">
                <a:solidFill>
                  <a:schemeClr val="bg1"/>
                </a:solidFill>
              </a:rPr>
              <a:t>Cor</a:t>
            </a:r>
            <a:r>
              <a:rPr lang="en-IN" sz="3200" dirty="0" smtClean="0">
                <a:solidFill>
                  <a:schemeClr val="bg1"/>
                </a:solidFill>
              </a:rPr>
              <a:t> 5:17, 21; Romans 6, 7 &amp; 8) </a:t>
            </a:r>
            <a:endParaRPr lang="en-IN" sz="3200" dirty="0" smtClean="0">
              <a:solidFill>
                <a:schemeClr val="bg1"/>
              </a:solidFill>
            </a:endParaRPr>
          </a:p>
        </p:txBody>
      </p:sp>
      <p:pic>
        <p:nvPicPr>
          <p:cNvPr id="2050" name="Picture 2" descr="C:\Users\Jeyakumar\Desktop\Walk-In-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7517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41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524315"/>
          </a:xfrm>
          <a:prstGeom prst="rect">
            <a:avLst/>
          </a:prstGeom>
          <a:noFill/>
        </p:spPr>
        <p:txBody>
          <a:bodyPr wrap="square" rtlCol="0">
            <a:spAutoFit/>
          </a:bodyPr>
          <a:lstStyle/>
          <a:p>
            <a:r>
              <a:rPr lang="en-IN" sz="3200" dirty="0" smtClean="0">
                <a:solidFill>
                  <a:schemeClr val="bg1"/>
                </a:solidFill>
              </a:rPr>
              <a:t>Walk </a:t>
            </a:r>
            <a:r>
              <a:rPr lang="en-IN" sz="3200" dirty="0">
                <a:solidFill>
                  <a:schemeClr val="bg1"/>
                </a:solidFill>
              </a:rPr>
              <a:t>in The </a:t>
            </a:r>
            <a:r>
              <a:rPr lang="en-IN" sz="3200" dirty="0" smtClean="0">
                <a:solidFill>
                  <a:schemeClr val="bg1"/>
                </a:solidFill>
              </a:rPr>
              <a:t>Spirit-</a:t>
            </a:r>
          </a:p>
          <a:p>
            <a:endParaRPr lang="en-IN" sz="3200" dirty="0" smtClean="0">
              <a:solidFill>
                <a:schemeClr val="bg1"/>
              </a:solidFill>
            </a:endParaRPr>
          </a:p>
          <a:p>
            <a:pPr marL="457200" indent="-457200">
              <a:buFont typeface="Arial" panose="020B0604020202020204" pitchFamily="34" charset="0"/>
              <a:buChar char="•"/>
            </a:pPr>
            <a:r>
              <a:rPr lang="en-IN" sz="3200" dirty="0" smtClean="0">
                <a:solidFill>
                  <a:schemeClr val="bg1"/>
                </a:solidFill>
              </a:rPr>
              <a:t>Set our minds on the things of the Spirit</a:t>
            </a:r>
          </a:p>
          <a:p>
            <a:r>
              <a:rPr lang="en-IN" sz="3200" dirty="0">
                <a:solidFill>
                  <a:schemeClr val="bg1"/>
                </a:solidFill>
              </a:rPr>
              <a:t>Romans 8: 5-6</a:t>
            </a:r>
          </a:p>
          <a:p>
            <a:r>
              <a:rPr lang="en-IN" sz="3200" dirty="0">
                <a:solidFill>
                  <a:schemeClr val="bg1"/>
                </a:solidFill>
              </a:rPr>
              <a:t>5 For those who live according to the flesh set their minds on the things of the flesh, but those who live according to the Spirit, the things of the Spirit. 6 For to be carnally minded is death, but to be spiritually minded is life and peace. </a:t>
            </a:r>
            <a:endParaRPr lang="en-IN" sz="3200" dirty="0" smtClean="0">
              <a:solidFill>
                <a:schemeClr val="bg1"/>
              </a:solidFill>
            </a:endParaRPr>
          </a:p>
        </p:txBody>
      </p:sp>
      <p:pic>
        <p:nvPicPr>
          <p:cNvPr id="2050" name="Picture 2" descr="C:\Users\Jeyakumar\Desktop\Walk-In-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7517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08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057400"/>
            <a:ext cx="9144000" cy="4031873"/>
          </a:xfrm>
          <a:prstGeom prst="rect">
            <a:avLst/>
          </a:prstGeom>
          <a:noFill/>
        </p:spPr>
        <p:txBody>
          <a:bodyPr wrap="square" rtlCol="0">
            <a:spAutoFit/>
          </a:bodyPr>
          <a:lstStyle/>
          <a:p>
            <a:r>
              <a:rPr lang="en-IN" sz="3200" dirty="0" smtClean="0">
                <a:solidFill>
                  <a:schemeClr val="bg1"/>
                </a:solidFill>
              </a:rPr>
              <a:t>Walk </a:t>
            </a:r>
            <a:r>
              <a:rPr lang="en-IN" sz="3200" dirty="0">
                <a:solidFill>
                  <a:schemeClr val="bg1"/>
                </a:solidFill>
              </a:rPr>
              <a:t>in The </a:t>
            </a:r>
            <a:r>
              <a:rPr lang="en-IN" sz="3200" dirty="0" smtClean="0">
                <a:solidFill>
                  <a:schemeClr val="bg1"/>
                </a:solidFill>
              </a:rPr>
              <a:t>Spirit-</a:t>
            </a:r>
          </a:p>
          <a:p>
            <a:endParaRPr lang="en-IN" sz="3200" dirty="0" smtClean="0">
              <a:solidFill>
                <a:schemeClr val="bg1"/>
              </a:solidFill>
            </a:endParaRPr>
          </a:p>
          <a:p>
            <a:pPr marL="457200" indent="-457200">
              <a:buFont typeface="Arial" panose="020B0604020202020204" pitchFamily="34" charset="0"/>
              <a:buChar char="•"/>
            </a:pPr>
            <a:r>
              <a:rPr lang="en-IN" sz="3200" dirty="0" smtClean="0">
                <a:solidFill>
                  <a:schemeClr val="bg1"/>
                </a:solidFill>
              </a:rPr>
              <a:t>Set our minds on the things of the Spirit</a:t>
            </a:r>
          </a:p>
          <a:p>
            <a:endParaRPr lang="en-IN" sz="3200" dirty="0" smtClean="0">
              <a:solidFill>
                <a:schemeClr val="bg1"/>
              </a:solidFill>
            </a:endParaRPr>
          </a:p>
          <a:p>
            <a:r>
              <a:rPr lang="en-IN" sz="3200" dirty="0" smtClean="0">
                <a:solidFill>
                  <a:schemeClr val="bg1"/>
                </a:solidFill>
              </a:rPr>
              <a:t>Galatians </a:t>
            </a:r>
            <a:r>
              <a:rPr lang="en-IN" sz="3200" dirty="0">
                <a:solidFill>
                  <a:schemeClr val="bg1"/>
                </a:solidFill>
              </a:rPr>
              <a:t>6:8</a:t>
            </a:r>
          </a:p>
          <a:p>
            <a:r>
              <a:rPr lang="en-IN" sz="3200" dirty="0">
                <a:solidFill>
                  <a:schemeClr val="bg1"/>
                </a:solidFill>
              </a:rPr>
              <a:t>8 For he who sows to his flesh will of the flesh reap corruption, but he who sows to the Spirit will of the Spirit reap everlasting life.</a:t>
            </a:r>
            <a:endParaRPr lang="en-IN" sz="3200" dirty="0" smtClean="0">
              <a:solidFill>
                <a:schemeClr val="bg1"/>
              </a:solidFill>
            </a:endParaRPr>
          </a:p>
        </p:txBody>
      </p:sp>
      <p:pic>
        <p:nvPicPr>
          <p:cNvPr id="2050" name="Picture 2" descr="C:\Users\Jeyakumar\Desktop\Walk-In-The-Spirit-PPT-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7517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7502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962</Words>
  <Application>Microsoft Office PowerPoint</Application>
  <PresentationFormat>On-screen Show (4:3)</PresentationFormat>
  <Paragraphs>106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Ashish Raichur</dc:creator>
  <cp:lastModifiedBy>Jeyakumar</cp:lastModifiedBy>
  <cp:revision>43</cp:revision>
  <dcterms:created xsi:type="dcterms:W3CDTF">2006-08-16T00:00:00Z</dcterms:created>
  <dcterms:modified xsi:type="dcterms:W3CDTF">2014-04-05T20:05:49Z</dcterms:modified>
</cp:coreProperties>
</file>