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3-23-The-Hand-of-the-Lord-Part-1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5166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David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2 Samuel 23:2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He wrote psalms by </a:t>
            </a:r>
            <a:r>
              <a:rPr lang="en-US" sz="4400" dirty="0" smtClean="0">
                <a:solidFill>
                  <a:schemeClr val="bg1"/>
                </a:solidFill>
              </a:rPr>
              <a:t>the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5166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David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1 Chronicles 12:17,18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People connected with David because of </a:t>
            </a:r>
            <a:r>
              <a:rPr lang="en-US" sz="4400" dirty="0" smtClean="0">
                <a:solidFill>
                  <a:schemeClr val="bg1"/>
                </a:solidFill>
              </a:rPr>
              <a:t>the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5166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David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1 Chronicles 28:12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David was given </a:t>
            </a:r>
            <a:r>
              <a:rPr lang="en-US" sz="4400" dirty="0" smtClean="0">
                <a:solidFill>
                  <a:schemeClr val="bg1"/>
                </a:solidFill>
              </a:rPr>
              <a:t>the design of the </a:t>
            </a:r>
            <a:r>
              <a:rPr lang="en-US" sz="4400" dirty="0" smtClean="0">
                <a:solidFill>
                  <a:schemeClr val="bg1"/>
                </a:solidFill>
              </a:rPr>
              <a:t>Temple </a:t>
            </a:r>
            <a:r>
              <a:rPr lang="en-US" sz="4400" dirty="0" smtClean="0">
                <a:solidFill>
                  <a:schemeClr val="bg1"/>
                </a:solidFill>
              </a:rPr>
              <a:t>by </a:t>
            </a:r>
            <a:r>
              <a:rPr lang="en-US" sz="4400" dirty="0" smtClean="0">
                <a:solidFill>
                  <a:schemeClr val="bg1"/>
                </a:solidFill>
              </a:rPr>
              <a:t>the </a:t>
            </a:r>
            <a:r>
              <a:rPr lang="en-US" sz="4400" dirty="0" smtClean="0">
                <a:solidFill>
                  <a:schemeClr val="bg1"/>
                </a:solidFill>
              </a:rPr>
              <a:t>Spirit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5166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Nehemiah 9:20,30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He </a:t>
            </a:r>
            <a:r>
              <a:rPr lang="en-US" sz="4400" dirty="0" smtClean="0">
                <a:solidFill>
                  <a:schemeClr val="bg1"/>
                </a:solidFill>
              </a:rPr>
              <a:t>gave His good Spirit to instruct them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516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Holy Spirit can do all of these and even more, as He desires, through us today!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while </a:t>
            </a:r>
            <a:r>
              <a:rPr lang="en-US" sz="4400" dirty="0" smtClean="0">
                <a:solidFill>
                  <a:schemeClr val="bg1"/>
                </a:solidFill>
              </a:rPr>
              <a:t>Testaments </a:t>
            </a:r>
            <a:r>
              <a:rPr lang="en-US" sz="4400" dirty="0" smtClean="0">
                <a:solidFill>
                  <a:schemeClr val="bg1"/>
                </a:solidFill>
              </a:rPr>
              <a:t>have changed, the Spirit of God is still the same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Genesis 1:2  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The Spirit is present at creation  (see also Job 26:13)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We can invite the Holy Spirit to hover over people, cities and regions and bring about the birthing of sons and daughters into the Kingdom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Genesis 41:38 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Empowered Joseph to interpret dreams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Exodus </a:t>
            </a:r>
            <a:r>
              <a:rPr lang="en-US" sz="4400" dirty="0" smtClean="0">
                <a:solidFill>
                  <a:schemeClr val="bg1"/>
                </a:solidFill>
              </a:rPr>
              <a:t>31:2-5</a:t>
            </a:r>
            <a:r>
              <a:rPr lang="en-US" sz="4400" dirty="0" smtClean="0">
                <a:solidFill>
                  <a:schemeClr val="bg1"/>
                </a:solidFill>
              </a:rPr>
              <a:t>,  35:31 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The Holy </a:t>
            </a:r>
            <a:r>
              <a:rPr lang="en-US" sz="4400" smtClean="0">
                <a:solidFill>
                  <a:schemeClr val="bg1"/>
                </a:solidFill>
              </a:rPr>
              <a:t>Spirit empowers </a:t>
            </a:r>
            <a:r>
              <a:rPr lang="en-US" sz="4400" dirty="0" smtClean="0">
                <a:solidFill>
                  <a:schemeClr val="bg1"/>
                </a:solidFill>
              </a:rPr>
              <a:t>God's people with special creative and artistic 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Numbers 11:17-29   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There can be different "levels of empowering" brought into individual's lives by the same Spirit.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Numbers 27:18   (see also Deuteronomy 34:9)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Leadership </a:t>
            </a:r>
            <a:r>
              <a:rPr lang="en-US" sz="4400" dirty="0" smtClean="0">
                <a:solidFill>
                  <a:schemeClr val="bg1"/>
                </a:solidFill>
              </a:rPr>
              <a:t>comes </a:t>
            </a:r>
            <a:r>
              <a:rPr lang="en-US" sz="4400" dirty="0" smtClean="0">
                <a:solidFill>
                  <a:schemeClr val="bg1"/>
                </a:solidFill>
              </a:rPr>
              <a:t>as an empowering of the Holy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23-The-Hand-of-the-Lord-Part-1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David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1 Samuel 16:13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He was anointed by Samuel the prophet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195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24</cp:revision>
  <dcterms:created xsi:type="dcterms:W3CDTF">2006-08-16T00:00:00Z</dcterms:created>
  <dcterms:modified xsi:type="dcterms:W3CDTF">2014-03-22T11:00:06Z</dcterms:modified>
</cp:coreProperties>
</file>