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2/26/2014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014-03-02-Communion-with-the-Spirit-PPT-Cov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857250"/>
            <a:ext cx="9144000" cy="51435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#4, Maintain spiritual COMPOSURE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What will Communion with the Holy Spirit do for/to/in us?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#1, Intimacy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Fellowship </a:t>
            </a:r>
            <a:r>
              <a:rPr lang="en-US" sz="4400" dirty="0" smtClean="0">
                <a:solidFill>
                  <a:schemeClr val="bg1"/>
                </a:solidFill>
              </a:rPr>
              <a:t>with the Holy Spirit is really intimacy with God. It is connecting to the heart of God, each moment.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#2, Revelation &amp; </a:t>
            </a:r>
            <a:r>
              <a:rPr lang="en-US" sz="4400" dirty="0" smtClean="0">
                <a:solidFill>
                  <a:schemeClr val="bg1"/>
                </a:solidFill>
              </a:rPr>
              <a:t>Knowledge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We are able to receive and understand the things of </a:t>
            </a:r>
            <a:r>
              <a:rPr lang="en-US" sz="4400" dirty="0" smtClean="0">
                <a:solidFill>
                  <a:schemeClr val="bg1"/>
                </a:solidFill>
              </a:rPr>
              <a:t>God.</a:t>
            </a:r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John 16:13, 1 Corinthians 2:9,10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#3, </a:t>
            </a:r>
            <a:r>
              <a:rPr lang="en-US" sz="4400" dirty="0" smtClean="0">
                <a:solidFill>
                  <a:schemeClr val="bg1"/>
                </a:solidFill>
              </a:rPr>
              <a:t>Empowering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My 'finiteness' gets absorbed into His 'infiniteness'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#4, Co-workers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"Communion" with the Holy Spirit is us tapping into the reservoir of His presence within us.</a:t>
            </a:r>
            <a:endParaRPr lang="en-US" sz="44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i="1" dirty="0" smtClean="0">
                <a:solidFill>
                  <a:schemeClr val="bg1"/>
                </a:solidFill>
              </a:rPr>
              <a:t>2 Corinthians 13:14  </a:t>
            </a:r>
          </a:p>
          <a:p>
            <a:r>
              <a:rPr lang="en-US" sz="3600" i="1" dirty="0" smtClean="0">
                <a:solidFill>
                  <a:schemeClr val="bg1"/>
                </a:solidFill>
              </a:rPr>
              <a:t>The grace of the Lord Jesus Christ, and the love of God, and the communion of the Holy Spirit be with you all. Amen.</a:t>
            </a:r>
            <a:endParaRPr lang="en-US" sz="36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"communion" is '</a:t>
            </a:r>
            <a:r>
              <a:rPr lang="en-US" sz="4400" i="1" dirty="0" err="1" smtClean="0">
                <a:solidFill>
                  <a:schemeClr val="bg1"/>
                </a:solidFill>
              </a:rPr>
              <a:t>koinonia</a:t>
            </a:r>
            <a:r>
              <a:rPr lang="en-US" sz="4400" i="1" dirty="0" smtClean="0">
                <a:solidFill>
                  <a:schemeClr val="bg1"/>
                </a:solidFill>
              </a:rPr>
              <a:t>'</a:t>
            </a:r>
            <a:r>
              <a:rPr lang="en-US" sz="4400" dirty="0" smtClean="0">
                <a:solidFill>
                  <a:schemeClr val="bg1"/>
                </a:solidFill>
              </a:rPr>
              <a:t> which means to share all things, having things in common, partaking with each other, partnership, to fellowship.</a:t>
            </a:r>
            <a:endParaRPr lang="en-US" sz="44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Communion is fellowship and partnership.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How do we commune with the Holy Spirit?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The Holy Spirit is a Person. </a:t>
            </a:r>
          </a:p>
          <a:p>
            <a:pPr algn="ctr"/>
            <a:endParaRPr lang="en-US" sz="4400" dirty="0" smtClean="0">
              <a:solidFill>
                <a:schemeClr val="bg1"/>
              </a:solidFill>
            </a:endParaRPr>
          </a:p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The Holy Spirit is always WITH us, IN us and UPON us.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#1, RECOGNIZE &amp; ENJOY His presence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#2, Be SENSITIVE &amp; YIELDED to Him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014-03-02-Communion-with-the-Spirit-PPT-Head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137517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" y="2667000"/>
            <a:ext cx="9144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>
                <a:solidFill>
                  <a:schemeClr val="bg1"/>
                </a:solidFill>
              </a:rPr>
              <a:t>#3, GLORIFY Jesus</a:t>
            </a:r>
            <a:endParaRPr lang="en-US" sz="4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221</Words>
  <Application>Microsoft Office PowerPoint</Application>
  <PresentationFormat>On-screen Show (4:3)</PresentationFormat>
  <Paragraphs>25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Ashish Raichur</dc:creator>
  <cp:lastModifiedBy>Ashish Raichur</cp:lastModifiedBy>
  <cp:revision>27</cp:revision>
  <dcterms:created xsi:type="dcterms:W3CDTF">2006-08-16T00:00:00Z</dcterms:created>
  <dcterms:modified xsi:type="dcterms:W3CDTF">2014-02-25T20:17:07Z</dcterms:modified>
</cp:coreProperties>
</file>