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9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12-01-01-WoL-BG_hea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514600" y="2274838"/>
            <a:ext cx="50292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ahoma" pitchFamily="34" charset="0"/>
              </a:rPr>
              <a:t>Expect things to be different for you, because of God’s glory upon you.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236"/>
            <a:ext cx="4428066" cy="4048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2013 :  A Year  </a:t>
            </a:r>
            <a:r>
              <a:rPr lang="en-US" sz="5400" b="1" dirty="0" smtClean="0">
                <a:solidFill>
                  <a:schemeClr val="bg1"/>
                </a:solidFill>
              </a:rPr>
              <a:t>of Divine Favor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45841" y="1484055"/>
            <a:ext cx="458678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WHAT HAPPENS WHEN THE FAVOR OF GOD IS UPON US?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1138" y="4038600"/>
            <a:ext cx="913376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b="1" dirty="0" smtClean="0">
              <a:solidFill>
                <a:schemeClr val="bg1"/>
              </a:solidFill>
            </a:endParaRPr>
          </a:p>
          <a:p>
            <a:r>
              <a:rPr lang="en-US" sz="3200" b="1" i="1" dirty="0">
                <a:solidFill>
                  <a:schemeClr val="bg1"/>
                </a:solidFill>
              </a:rPr>
              <a:t>3, Unusual Opportunities</a:t>
            </a:r>
          </a:p>
          <a:p>
            <a:endParaRPr lang="en-US" sz="3200" b="1" i="1" dirty="0" smtClean="0">
              <a:solidFill>
                <a:schemeClr val="bg1"/>
              </a:solidFill>
            </a:endParaRPr>
          </a:p>
          <a:p>
            <a:r>
              <a:rPr lang="en-US" sz="3200" b="1" dirty="0" smtClean="0">
                <a:solidFill>
                  <a:schemeClr val="bg1"/>
                </a:solidFill>
              </a:rPr>
              <a:t>Get </a:t>
            </a:r>
            <a:r>
              <a:rPr lang="en-US" sz="3200" b="1" dirty="0">
                <a:solidFill>
                  <a:schemeClr val="bg1"/>
                </a:solidFill>
              </a:rPr>
              <a:t>ready to spread out your wings and fly in 2013 because of the favor of God.</a:t>
            </a:r>
          </a:p>
        </p:txBody>
      </p:sp>
    </p:spTree>
    <p:extLst>
      <p:ext uri="{BB962C8B-B14F-4D97-AF65-F5344CB8AC3E}">
        <p14:creationId xmlns:p14="http://schemas.microsoft.com/office/powerpoint/2010/main" val="281691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236"/>
            <a:ext cx="4428066" cy="4048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2013 :  A Year  </a:t>
            </a:r>
            <a:r>
              <a:rPr lang="en-US" sz="5400" b="1" dirty="0" smtClean="0">
                <a:solidFill>
                  <a:schemeClr val="bg1"/>
                </a:solidFill>
              </a:rPr>
              <a:t>of Divine Favor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45841" y="1484055"/>
            <a:ext cx="458678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WHAT HAPPENS WHEN THE FAVOR OF GOD IS UPON US?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1138" y="4038600"/>
            <a:ext cx="913376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b="1" dirty="0" smtClean="0">
              <a:solidFill>
                <a:schemeClr val="bg1"/>
              </a:solidFill>
            </a:endParaRPr>
          </a:p>
          <a:p>
            <a:r>
              <a:rPr lang="en-US" sz="3200" b="1" i="1" dirty="0">
                <a:solidFill>
                  <a:schemeClr val="bg1"/>
                </a:solidFill>
              </a:rPr>
              <a:t>4, Brings Exaltation</a:t>
            </a:r>
          </a:p>
          <a:p>
            <a:endParaRPr lang="en-US" sz="3200" b="1" dirty="0" smtClean="0">
              <a:solidFill>
                <a:schemeClr val="bg1"/>
              </a:solidFill>
            </a:endParaRPr>
          </a:p>
          <a:p>
            <a:r>
              <a:rPr lang="en-US" sz="3200" b="1" dirty="0" smtClean="0">
                <a:solidFill>
                  <a:schemeClr val="bg1"/>
                </a:solidFill>
              </a:rPr>
              <a:t>Psalm 89:17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35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236"/>
            <a:ext cx="4428066" cy="4048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2013 :  A Year  </a:t>
            </a:r>
            <a:r>
              <a:rPr lang="en-US" sz="5400" b="1" dirty="0" smtClean="0">
                <a:solidFill>
                  <a:schemeClr val="bg1"/>
                </a:solidFill>
              </a:rPr>
              <a:t>of Divine Favor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45841" y="1484055"/>
            <a:ext cx="458678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WHAT HAPPENS WHEN THE FAVOR OF GOD IS UPON US?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1138" y="4038600"/>
            <a:ext cx="913376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b="1" dirty="0" smtClean="0">
              <a:solidFill>
                <a:schemeClr val="bg1"/>
              </a:solidFill>
            </a:endParaRPr>
          </a:p>
          <a:p>
            <a:r>
              <a:rPr lang="en-US" sz="3200" b="1" i="1" dirty="0">
                <a:solidFill>
                  <a:schemeClr val="bg1"/>
                </a:solidFill>
              </a:rPr>
              <a:t>5, Releases Life</a:t>
            </a:r>
          </a:p>
          <a:p>
            <a:endParaRPr lang="en-US" sz="3200" b="1" dirty="0" smtClean="0">
              <a:solidFill>
                <a:schemeClr val="bg1"/>
              </a:solidFill>
            </a:endParaRPr>
          </a:p>
          <a:p>
            <a:r>
              <a:rPr lang="en-US" sz="3200" b="1" dirty="0" smtClean="0">
                <a:solidFill>
                  <a:schemeClr val="bg1"/>
                </a:solidFill>
              </a:rPr>
              <a:t>Psalm </a:t>
            </a:r>
            <a:r>
              <a:rPr lang="en-US" sz="3200" b="1" dirty="0">
                <a:solidFill>
                  <a:schemeClr val="bg1"/>
                </a:solidFill>
              </a:rPr>
              <a:t>30:5,11</a:t>
            </a:r>
          </a:p>
        </p:txBody>
      </p:sp>
    </p:spTree>
    <p:extLst>
      <p:ext uri="{BB962C8B-B14F-4D97-AF65-F5344CB8AC3E}">
        <p14:creationId xmlns:p14="http://schemas.microsoft.com/office/powerpoint/2010/main" val="383428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236"/>
            <a:ext cx="4428066" cy="4048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2013 :  A Year  </a:t>
            </a:r>
            <a:r>
              <a:rPr lang="en-US" sz="5400" b="1" dirty="0" smtClean="0">
                <a:solidFill>
                  <a:schemeClr val="bg1"/>
                </a:solidFill>
              </a:rPr>
              <a:t>of Divine Favor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45841" y="1484055"/>
            <a:ext cx="458678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WHAT CAUSES THE FAVOR OF GOD TO COME UPON US?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1138" y="4038600"/>
            <a:ext cx="913376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b="1" dirty="0" smtClean="0">
              <a:solidFill>
                <a:schemeClr val="bg1"/>
              </a:solidFill>
            </a:endParaRPr>
          </a:p>
          <a:p>
            <a:r>
              <a:rPr lang="en-US" sz="3200" b="1" i="1" dirty="0">
                <a:solidFill>
                  <a:schemeClr val="bg1"/>
                </a:solidFill>
              </a:rPr>
              <a:t>1, Favor is Connected to Our Assignment</a:t>
            </a:r>
          </a:p>
          <a:p>
            <a:endParaRPr lang="en-US" sz="3200" b="1" dirty="0" smtClean="0">
              <a:solidFill>
                <a:schemeClr val="bg1"/>
              </a:solidFill>
            </a:endParaRPr>
          </a:p>
          <a:p>
            <a:r>
              <a:rPr lang="en-US" sz="3200" b="1" dirty="0" smtClean="0">
                <a:solidFill>
                  <a:schemeClr val="bg1"/>
                </a:solidFill>
              </a:rPr>
              <a:t>e.g</a:t>
            </a:r>
            <a:r>
              <a:rPr lang="en-US" sz="3200" b="1" dirty="0">
                <a:solidFill>
                  <a:schemeClr val="bg1"/>
                </a:solidFill>
              </a:rPr>
              <a:t>. Esther    do not waste the favor of God on your life</a:t>
            </a:r>
          </a:p>
        </p:txBody>
      </p:sp>
    </p:spTree>
    <p:extLst>
      <p:ext uri="{BB962C8B-B14F-4D97-AF65-F5344CB8AC3E}">
        <p14:creationId xmlns:p14="http://schemas.microsoft.com/office/powerpoint/2010/main" val="406790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236"/>
            <a:ext cx="4428066" cy="4048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2013 :  A Year  </a:t>
            </a:r>
            <a:r>
              <a:rPr lang="en-US" sz="5400" b="1" dirty="0" smtClean="0">
                <a:solidFill>
                  <a:schemeClr val="bg1"/>
                </a:solidFill>
              </a:rPr>
              <a:t>of Divine Favor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45841" y="1484055"/>
            <a:ext cx="458678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WHAT CAUSES THE FAVOR OF GOD TO COME UPON US?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1138" y="4038600"/>
            <a:ext cx="913376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b="1" dirty="0" smtClean="0">
              <a:solidFill>
                <a:schemeClr val="bg1"/>
              </a:solidFill>
            </a:endParaRPr>
          </a:p>
          <a:p>
            <a:r>
              <a:rPr lang="en-US" sz="3200" b="1" i="1" dirty="0">
                <a:solidFill>
                  <a:schemeClr val="bg1"/>
                </a:solidFill>
              </a:rPr>
              <a:t>2, Favor Is Connected to the Set Time</a:t>
            </a:r>
          </a:p>
          <a:p>
            <a:endParaRPr lang="en-US" sz="3200" b="1" dirty="0">
              <a:solidFill>
                <a:schemeClr val="bg1"/>
              </a:solidFill>
            </a:endParaRPr>
          </a:p>
          <a:p>
            <a:r>
              <a:rPr lang="en-US" sz="3200" b="1" dirty="0">
                <a:solidFill>
                  <a:schemeClr val="bg1"/>
                </a:solidFill>
              </a:rPr>
              <a:t>Psalm 102:13</a:t>
            </a:r>
          </a:p>
        </p:txBody>
      </p:sp>
    </p:spTree>
    <p:extLst>
      <p:ext uri="{BB962C8B-B14F-4D97-AF65-F5344CB8AC3E}">
        <p14:creationId xmlns:p14="http://schemas.microsoft.com/office/powerpoint/2010/main" val="209494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236"/>
            <a:ext cx="4428066" cy="4048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2013 :  A Year  </a:t>
            </a:r>
            <a:r>
              <a:rPr lang="en-US" sz="5400" b="1" dirty="0" smtClean="0">
                <a:solidFill>
                  <a:schemeClr val="bg1"/>
                </a:solidFill>
              </a:rPr>
              <a:t>of Divine Favor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45841" y="1484055"/>
            <a:ext cx="458678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WHAT CAUSES THE FAVOR OF GOD TO COME UPON US?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1138" y="4038600"/>
            <a:ext cx="913376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b="1" dirty="0" smtClean="0">
              <a:solidFill>
                <a:schemeClr val="bg1"/>
              </a:solidFill>
            </a:endParaRPr>
          </a:p>
          <a:p>
            <a:r>
              <a:rPr lang="en-US" sz="3200" b="1" i="1" dirty="0">
                <a:solidFill>
                  <a:schemeClr val="bg1"/>
                </a:solidFill>
              </a:rPr>
              <a:t>3, Favor Is Connected to Righteousness</a:t>
            </a:r>
          </a:p>
          <a:p>
            <a:endParaRPr lang="en-US" sz="3200" b="1" dirty="0">
              <a:solidFill>
                <a:schemeClr val="bg1"/>
              </a:solidFill>
            </a:endParaRPr>
          </a:p>
          <a:p>
            <a:r>
              <a:rPr lang="en-US" sz="3200" b="1" dirty="0">
                <a:solidFill>
                  <a:schemeClr val="bg1"/>
                </a:solidFill>
              </a:rPr>
              <a:t>Psalm 5:12   Proverbs 3:3,4   Proverbs 12:2</a:t>
            </a:r>
          </a:p>
        </p:txBody>
      </p:sp>
    </p:spTree>
    <p:extLst>
      <p:ext uri="{BB962C8B-B14F-4D97-AF65-F5344CB8AC3E}">
        <p14:creationId xmlns:p14="http://schemas.microsoft.com/office/powerpoint/2010/main" val="355741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236"/>
            <a:ext cx="4428066" cy="4048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2013 :  A Year  </a:t>
            </a:r>
            <a:r>
              <a:rPr lang="en-US" sz="5400" b="1" dirty="0" smtClean="0">
                <a:solidFill>
                  <a:schemeClr val="bg1"/>
                </a:solidFill>
              </a:rPr>
              <a:t>of Divine Favor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45841" y="1484055"/>
            <a:ext cx="458678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WHAT CAUSES THE FAVOR OF GOD TO COME UPON US?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1138" y="4038600"/>
            <a:ext cx="913376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b="1" dirty="0" smtClean="0">
              <a:solidFill>
                <a:schemeClr val="bg1"/>
              </a:solidFill>
            </a:endParaRPr>
          </a:p>
          <a:p>
            <a:r>
              <a:rPr lang="en-US" sz="3200" b="1" i="1" dirty="0">
                <a:solidFill>
                  <a:schemeClr val="bg1"/>
                </a:solidFill>
              </a:rPr>
              <a:t>4, Favor Is Connected to Wisdom and Understanding</a:t>
            </a:r>
          </a:p>
          <a:p>
            <a:endParaRPr lang="en-US" sz="3200" b="1" i="1" dirty="0" smtClean="0">
              <a:solidFill>
                <a:schemeClr val="bg1"/>
              </a:solidFill>
            </a:endParaRPr>
          </a:p>
          <a:p>
            <a:r>
              <a:rPr lang="en-US" sz="3200" b="1" dirty="0" smtClean="0">
                <a:solidFill>
                  <a:schemeClr val="bg1"/>
                </a:solidFill>
              </a:rPr>
              <a:t>Proverbs </a:t>
            </a:r>
            <a:r>
              <a:rPr lang="en-US" sz="3200" b="1" dirty="0">
                <a:solidFill>
                  <a:schemeClr val="bg1"/>
                </a:solidFill>
              </a:rPr>
              <a:t>8:35   Proverbs 13:15 </a:t>
            </a:r>
            <a:r>
              <a:rPr lang="en-US" sz="3200" b="1" dirty="0" smtClean="0">
                <a:solidFill>
                  <a:schemeClr val="bg1"/>
                </a:solidFill>
              </a:rPr>
              <a:t>  Proverbs </a:t>
            </a:r>
            <a:r>
              <a:rPr lang="en-US" sz="3200" b="1" dirty="0">
                <a:solidFill>
                  <a:schemeClr val="bg1"/>
                </a:solidFill>
              </a:rPr>
              <a:t>14:35</a:t>
            </a:r>
          </a:p>
        </p:txBody>
      </p:sp>
    </p:spTree>
    <p:extLst>
      <p:ext uri="{BB962C8B-B14F-4D97-AF65-F5344CB8AC3E}">
        <p14:creationId xmlns:p14="http://schemas.microsoft.com/office/powerpoint/2010/main" val="304117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236"/>
            <a:ext cx="4428066" cy="4048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2013 :  A Year  </a:t>
            </a:r>
            <a:r>
              <a:rPr lang="en-US" sz="5400" b="1" dirty="0" smtClean="0">
                <a:solidFill>
                  <a:schemeClr val="bg1"/>
                </a:solidFill>
              </a:rPr>
              <a:t>of Divine Favor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45841" y="1484055"/>
            <a:ext cx="45867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STEWARDING GOD’S FAVOR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1138" y="4038600"/>
            <a:ext cx="913376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b="1" dirty="0" smtClean="0">
              <a:solidFill>
                <a:schemeClr val="bg1"/>
              </a:solidFill>
            </a:endParaRPr>
          </a:p>
          <a:p>
            <a:r>
              <a:rPr lang="en-US" sz="3200" b="1" i="1" dirty="0">
                <a:solidFill>
                  <a:schemeClr val="bg1"/>
                </a:solidFill>
              </a:rPr>
              <a:t>1, Give God All The Glory</a:t>
            </a:r>
          </a:p>
          <a:p>
            <a:endParaRPr lang="en-US" sz="3200" b="1" dirty="0" smtClean="0">
              <a:solidFill>
                <a:schemeClr val="bg1"/>
              </a:solidFill>
            </a:endParaRPr>
          </a:p>
          <a:p>
            <a:r>
              <a:rPr lang="en-US" sz="3200" b="1" dirty="0" smtClean="0">
                <a:solidFill>
                  <a:schemeClr val="bg1"/>
                </a:solidFill>
              </a:rPr>
              <a:t>Psalm </a:t>
            </a:r>
            <a:r>
              <a:rPr lang="en-US" sz="3200" b="1" dirty="0">
                <a:solidFill>
                  <a:schemeClr val="bg1"/>
                </a:solidFill>
              </a:rPr>
              <a:t>115:1</a:t>
            </a:r>
          </a:p>
        </p:txBody>
      </p:sp>
    </p:spTree>
    <p:extLst>
      <p:ext uri="{BB962C8B-B14F-4D97-AF65-F5344CB8AC3E}">
        <p14:creationId xmlns:p14="http://schemas.microsoft.com/office/powerpoint/2010/main" val="259070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236"/>
            <a:ext cx="4428066" cy="4048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2013 :  A Year  </a:t>
            </a:r>
            <a:r>
              <a:rPr lang="en-US" sz="5400" b="1" dirty="0" smtClean="0">
                <a:solidFill>
                  <a:schemeClr val="bg1"/>
                </a:solidFill>
              </a:rPr>
              <a:t>of Divine Favor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45841" y="1484055"/>
            <a:ext cx="45867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STEWARDING GOD’S FAVOR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1138" y="4038600"/>
            <a:ext cx="913376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b="1" dirty="0" smtClean="0">
              <a:solidFill>
                <a:schemeClr val="bg1"/>
              </a:solidFill>
            </a:endParaRPr>
          </a:p>
          <a:p>
            <a:r>
              <a:rPr lang="en-US" sz="3200" b="1" i="1" dirty="0">
                <a:solidFill>
                  <a:schemeClr val="bg1"/>
                </a:solidFill>
              </a:rPr>
              <a:t>2, Share The Blessing of </a:t>
            </a:r>
            <a:r>
              <a:rPr lang="en-US" sz="3200" b="1" i="1" dirty="0" smtClean="0">
                <a:solidFill>
                  <a:schemeClr val="bg1"/>
                </a:solidFill>
              </a:rPr>
              <a:t>Divine </a:t>
            </a:r>
            <a:r>
              <a:rPr lang="en-US" sz="3200" b="1" i="1" dirty="0">
                <a:solidFill>
                  <a:schemeClr val="bg1"/>
                </a:solidFill>
              </a:rPr>
              <a:t>Favor</a:t>
            </a:r>
          </a:p>
          <a:p>
            <a:endParaRPr lang="en-US" sz="3200" b="1" dirty="0" smtClean="0">
              <a:solidFill>
                <a:schemeClr val="bg1"/>
              </a:solidFill>
            </a:endParaRPr>
          </a:p>
          <a:p>
            <a:r>
              <a:rPr lang="en-US" sz="3200" b="1" dirty="0" smtClean="0">
                <a:solidFill>
                  <a:schemeClr val="bg1"/>
                </a:solidFill>
              </a:rPr>
              <a:t>Nehemiah </a:t>
            </a:r>
            <a:r>
              <a:rPr lang="en-US" sz="3200" b="1" dirty="0">
                <a:solidFill>
                  <a:schemeClr val="bg1"/>
                </a:solidFill>
              </a:rPr>
              <a:t>8:10</a:t>
            </a:r>
          </a:p>
        </p:txBody>
      </p:sp>
    </p:spTree>
    <p:extLst>
      <p:ext uri="{BB962C8B-B14F-4D97-AF65-F5344CB8AC3E}">
        <p14:creationId xmlns:p14="http://schemas.microsoft.com/office/powerpoint/2010/main" val="266864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236"/>
            <a:ext cx="4428066" cy="4048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2013 :  A Year  </a:t>
            </a:r>
            <a:r>
              <a:rPr lang="en-US" sz="5400" b="1" dirty="0" smtClean="0">
                <a:solidFill>
                  <a:schemeClr val="bg1"/>
                </a:solidFill>
              </a:rPr>
              <a:t>of Divine Favor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45841" y="1484055"/>
            <a:ext cx="45867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STEWARDING GOD’S FAVOR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1138" y="4038600"/>
            <a:ext cx="913376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b="1" dirty="0" smtClean="0">
              <a:solidFill>
                <a:schemeClr val="bg1"/>
              </a:solidFill>
            </a:endParaRPr>
          </a:p>
          <a:p>
            <a:r>
              <a:rPr lang="en-US" sz="3200" b="1" i="1" dirty="0" smtClean="0">
                <a:solidFill>
                  <a:schemeClr val="bg1"/>
                </a:solidFill>
              </a:rPr>
              <a:t>3</a:t>
            </a:r>
            <a:r>
              <a:rPr lang="en-US" sz="3200" b="1" i="1" dirty="0">
                <a:solidFill>
                  <a:schemeClr val="bg1"/>
                </a:solidFill>
              </a:rPr>
              <a:t>, Do Not Abuse God’s Favor</a:t>
            </a:r>
          </a:p>
          <a:p>
            <a:r>
              <a:rPr lang="en-US" sz="3200" b="1" i="1" dirty="0">
                <a:solidFill>
                  <a:schemeClr val="bg1"/>
                </a:solidFill>
              </a:rPr>
              <a:t>4, Continue To Grow</a:t>
            </a:r>
          </a:p>
          <a:p>
            <a:r>
              <a:rPr lang="en-US" sz="3200" b="1" i="1" dirty="0">
                <a:solidFill>
                  <a:schemeClr val="bg1"/>
                </a:solidFill>
              </a:rPr>
              <a:t>5, Protect What Has Been Given</a:t>
            </a:r>
          </a:p>
          <a:p>
            <a:r>
              <a:rPr lang="en-US" sz="3200" b="1" i="1" dirty="0">
                <a:solidFill>
                  <a:schemeClr val="bg1"/>
                </a:solidFill>
              </a:rPr>
              <a:t>6, Pass It On To Succeeding Generations</a:t>
            </a:r>
          </a:p>
        </p:txBody>
      </p:sp>
    </p:spTree>
    <p:extLst>
      <p:ext uri="{BB962C8B-B14F-4D97-AF65-F5344CB8AC3E}">
        <p14:creationId xmlns:p14="http://schemas.microsoft.com/office/powerpoint/2010/main" val="417143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236"/>
            <a:ext cx="4428066" cy="4048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4293275"/>
            <a:ext cx="9144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2013 : A Year of Divine Favor</a:t>
            </a:r>
          </a:p>
          <a:p>
            <a:pPr algn="ctr"/>
            <a:endParaRPr lang="en-US" sz="2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Expect unusual favor!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God will do the opposite of what people expect to happen to you.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236"/>
            <a:ext cx="4428066" cy="4048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428066" y="988874"/>
            <a:ext cx="47159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2013 :  A Year  of Divine Favor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1138" y="4038600"/>
            <a:ext cx="913376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b="1" dirty="0" smtClean="0">
              <a:solidFill>
                <a:schemeClr val="bg1"/>
              </a:solidFill>
            </a:endParaRPr>
          </a:p>
          <a:p>
            <a:r>
              <a:rPr lang="en-US" sz="3200" b="1" dirty="0" smtClean="0">
                <a:solidFill>
                  <a:schemeClr val="bg1"/>
                </a:solidFill>
              </a:rPr>
              <a:t>Pray </a:t>
            </a:r>
            <a:r>
              <a:rPr lang="en-US" sz="3200" b="1" dirty="0">
                <a:solidFill>
                  <a:schemeClr val="bg1"/>
                </a:solidFill>
              </a:rPr>
              <a:t>for divine </a:t>
            </a:r>
            <a:r>
              <a:rPr lang="en-US" sz="3200" b="1" dirty="0" smtClean="0">
                <a:solidFill>
                  <a:schemeClr val="bg1"/>
                </a:solidFill>
              </a:rPr>
              <a:t>favor</a:t>
            </a:r>
            <a:endParaRPr lang="en-US" sz="3200" b="1" dirty="0">
              <a:solidFill>
                <a:schemeClr val="bg1"/>
              </a:solidFill>
            </a:endParaRPr>
          </a:p>
          <a:p>
            <a:r>
              <a:rPr lang="en-US" sz="3200" b="1" dirty="0">
                <a:solidFill>
                  <a:schemeClr val="bg1"/>
                </a:solidFill>
              </a:rPr>
              <a:t>Position yourself for divine </a:t>
            </a:r>
            <a:r>
              <a:rPr lang="en-US" sz="3200" b="1" dirty="0" smtClean="0">
                <a:solidFill>
                  <a:schemeClr val="bg1"/>
                </a:solidFill>
              </a:rPr>
              <a:t>favor</a:t>
            </a:r>
            <a:endParaRPr lang="en-US" sz="3200" b="1" dirty="0">
              <a:solidFill>
                <a:schemeClr val="bg1"/>
              </a:solidFill>
            </a:endParaRPr>
          </a:p>
          <a:p>
            <a:r>
              <a:rPr lang="en-US" sz="3200" b="1" dirty="0">
                <a:solidFill>
                  <a:schemeClr val="bg1"/>
                </a:solidFill>
              </a:rPr>
              <a:t>Expect to receive divine </a:t>
            </a:r>
            <a:r>
              <a:rPr lang="en-US" sz="3200" b="1" dirty="0" smtClean="0">
                <a:solidFill>
                  <a:schemeClr val="bg1"/>
                </a:solidFill>
              </a:rPr>
              <a:t>favor</a:t>
            </a:r>
            <a:endParaRPr lang="en-US" sz="32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4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236"/>
            <a:ext cx="4428066" cy="4048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2013 :  A Year  </a:t>
            </a:r>
            <a:r>
              <a:rPr lang="en-US" sz="5400" b="1" dirty="0" smtClean="0">
                <a:solidFill>
                  <a:schemeClr val="bg1"/>
                </a:solidFill>
              </a:rPr>
              <a:t>of Divine Favor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29200" y="2014182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Job </a:t>
            </a:r>
            <a:r>
              <a:rPr lang="en-US" sz="3200" b="1" dirty="0" smtClean="0">
                <a:solidFill>
                  <a:schemeClr val="bg1"/>
                </a:solidFill>
              </a:rPr>
              <a:t>22:23-30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24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236"/>
            <a:ext cx="4428066" cy="4048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2013 :  A Year  </a:t>
            </a:r>
            <a:r>
              <a:rPr lang="en-US" sz="5400" b="1" dirty="0" smtClean="0">
                <a:solidFill>
                  <a:schemeClr val="bg1"/>
                </a:solidFill>
              </a:rPr>
              <a:t>of Divine Favor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57214" y="1571685"/>
            <a:ext cx="458678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Divine favor is an endowment of God that is released upon a person and gives the person influence, access to people, places or things, unusual opportunities, exaltation and divine intervention. </a:t>
            </a:r>
          </a:p>
        </p:txBody>
      </p:sp>
    </p:spTree>
    <p:extLst>
      <p:ext uri="{BB962C8B-B14F-4D97-AF65-F5344CB8AC3E}">
        <p14:creationId xmlns:p14="http://schemas.microsoft.com/office/powerpoint/2010/main" val="268721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236"/>
            <a:ext cx="4428066" cy="4048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2013 :  A Year  </a:t>
            </a:r>
            <a:r>
              <a:rPr lang="en-US" sz="5400" b="1" dirty="0" smtClean="0">
                <a:solidFill>
                  <a:schemeClr val="bg1"/>
                </a:solidFill>
              </a:rPr>
              <a:t>of Divine Favor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57214" y="1571685"/>
            <a:ext cx="458678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Divine favor is an endowment of God that is released upon a person and gives the person influence, access to people, places or things, unusual opportunities, exaltation and divine intervention. </a:t>
            </a:r>
          </a:p>
        </p:txBody>
      </p:sp>
    </p:spTree>
    <p:extLst>
      <p:ext uri="{BB962C8B-B14F-4D97-AF65-F5344CB8AC3E}">
        <p14:creationId xmlns:p14="http://schemas.microsoft.com/office/powerpoint/2010/main" val="283067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236"/>
            <a:ext cx="4428066" cy="4048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2013 :  A Year  </a:t>
            </a:r>
            <a:r>
              <a:rPr lang="en-US" sz="5400" b="1" dirty="0" smtClean="0">
                <a:solidFill>
                  <a:schemeClr val="bg1"/>
                </a:solidFill>
              </a:rPr>
              <a:t>of Divine Favor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57214" y="1571685"/>
            <a:ext cx="45867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Romans 2:11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Acts 10:34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65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236"/>
            <a:ext cx="4428066" cy="4048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2013 :  A Year  </a:t>
            </a:r>
            <a:r>
              <a:rPr lang="en-US" sz="5400" b="1" dirty="0" smtClean="0">
                <a:solidFill>
                  <a:schemeClr val="bg1"/>
                </a:solidFill>
              </a:rPr>
              <a:t>of Divine Favor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45841" y="1484055"/>
            <a:ext cx="458678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Nehemiah</a:t>
            </a:r>
          </a:p>
          <a:p>
            <a:endParaRPr lang="en-US" sz="3200" b="1" dirty="0">
              <a:solidFill>
                <a:schemeClr val="bg1"/>
              </a:solidFill>
            </a:endParaRPr>
          </a:p>
          <a:p>
            <a:r>
              <a:rPr lang="en-US" sz="3200" b="1" dirty="0">
                <a:solidFill>
                  <a:schemeClr val="bg1"/>
                </a:solidFill>
              </a:rPr>
              <a:t>Nehemiah 1:11,  Nehemiah 2:1–8, Nehemiah </a:t>
            </a:r>
            <a:r>
              <a:rPr lang="en-US" sz="3200" b="1" dirty="0" smtClean="0">
                <a:solidFill>
                  <a:schemeClr val="bg1"/>
                </a:solidFill>
              </a:rPr>
              <a:t>2:18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138" y="4038600"/>
            <a:ext cx="913376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Joseph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Genesis </a:t>
            </a:r>
            <a:r>
              <a:rPr lang="en-US" sz="3200" b="1" dirty="0" smtClean="0">
                <a:solidFill>
                  <a:schemeClr val="bg1"/>
                </a:solidFill>
              </a:rPr>
              <a:t>39:21,22   Acts </a:t>
            </a:r>
            <a:r>
              <a:rPr lang="en-US" sz="3200" b="1" dirty="0">
                <a:solidFill>
                  <a:schemeClr val="bg1"/>
                </a:solidFill>
              </a:rPr>
              <a:t>7:9,10</a:t>
            </a:r>
          </a:p>
          <a:p>
            <a:endParaRPr lang="en-US" sz="3200" b="1" dirty="0">
              <a:solidFill>
                <a:schemeClr val="bg1"/>
              </a:solidFill>
            </a:endParaRPr>
          </a:p>
          <a:p>
            <a:r>
              <a:rPr lang="en-US" sz="3200" b="1" dirty="0">
                <a:solidFill>
                  <a:schemeClr val="bg1"/>
                </a:solidFill>
              </a:rPr>
              <a:t>The People of Israel in Egypt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Exodus </a:t>
            </a:r>
            <a:r>
              <a:rPr lang="en-US" sz="3200" b="1" dirty="0" smtClean="0">
                <a:solidFill>
                  <a:schemeClr val="bg1"/>
                </a:solidFill>
              </a:rPr>
              <a:t>11:3     Exodus 12:35–37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7426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236"/>
            <a:ext cx="4428066" cy="4048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2013 :  A Year  </a:t>
            </a:r>
            <a:r>
              <a:rPr lang="en-US" sz="5400" b="1" dirty="0" smtClean="0">
                <a:solidFill>
                  <a:schemeClr val="bg1"/>
                </a:solidFill>
              </a:rPr>
              <a:t>of Divine Favor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45841" y="1484055"/>
            <a:ext cx="458678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WHAT HAPPENS WHEN THE FAVOR OF GOD IS UPON US?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1138" y="4038600"/>
            <a:ext cx="91337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b="1" dirty="0" smtClean="0">
              <a:solidFill>
                <a:schemeClr val="bg1"/>
              </a:solidFill>
            </a:endParaRPr>
          </a:p>
          <a:p>
            <a:r>
              <a:rPr lang="en-US" sz="3200" b="1" i="1" dirty="0" smtClean="0">
                <a:solidFill>
                  <a:schemeClr val="bg1"/>
                </a:solidFill>
              </a:rPr>
              <a:t>1</a:t>
            </a:r>
            <a:r>
              <a:rPr lang="en-US" sz="3200" b="1" i="1" dirty="0">
                <a:solidFill>
                  <a:schemeClr val="bg1"/>
                </a:solidFill>
              </a:rPr>
              <a:t>, Influence Among People</a:t>
            </a:r>
            <a:endParaRPr lang="en-US" sz="32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29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236"/>
            <a:ext cx="4428066" cy="4048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2013 :  A Year  </a:t>
            </a:r>
            <a:r>
              <a:rPr lang="en-US" sz="5400" b="1" dirty="0" smtClean="0">
                <a:solidFill>
                  <a:schemeClr val="bg1"/>
                </a:solidFill>
              </a:rPr>
              <a:t>of Divine Favor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45841" y="1484055"/>
            <a:ext cx="458678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WHAT HAPPENS WHEN THE FAVOR OF GOD IS UPON US?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1138" y="4038600"/>
            <a:ext cx="913376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b="1" dirty="0" smtClean="0">
              <a:solidFill>
                <a:schemeClr val="bg1"/>
              </a:solidFill>
            </a:endParaRPr>
          </a:p>
          <a:p>
            <a:r>
              <a:rPr lang="en-US" sz="3200" b="1" i="1" dirty="0">
                <a:solidFill>
                  <a:schemeClr val="bg1"/>
                </a:solidFill>
              </a:rPr>
              <a:t>2, Access to People, Places or Things</a:t>
            </a:r>
          </a:p>
          <a:p>
            <a:endParaRPr lang="en-US" sz="3200" b="1" dirty="0" smtClean="0">
              <a:solidFill>
                <a:schemeClr val="bg1"/>
              </a:solidFill>
            </a:endParaRPr>
          </a:p>
          <a:p>
            <a:r>
              <a:rPr lang="en-US" sz="3200" b="1" dirty="0" smtClean="0">
                <a:solidFill>
                  <a:schemeClr val="bg1"/>
                </a:solidFill>
              </a:rPr>
              <a:t>People </a:t>
            </a:r>
            <a:r>
              <a:rPr lang="en-US" sz="3200" b="1" dirty="0">
                <a:solidFill>
                  <a:schemeClr val="bg1"/>
                </a:solidFill>
              </a:rPr>
              <a:t>will readily welcome you and give to you because of the favor of God upon you.</a:t>
            </a:r>
          </a:p>
        </p:txBody>
      </p:sp>
    </p:spTree>
    <p:extLst>
      <p:ext uri="{BB962C8B-B14F-4D97-AF65-F5344CB8AC3E}">
        <p14:creationId xmlns:p14="http://schemas.microsoft.com/office/powerpoint/2010/main" val="212010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560</Words>
  <Application>Microsoft Office PowerPoint</Application>
  <PresentationFormat>On-screen Show (4:3)</PresentationFormat>
  <Paragraphs>99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Ashish Raichur</cp:lastModifiedBy>
  <cp:revision>97</cp:revision>
  <dcterms:created xsi:type="dcterms:W3CDTF">2006-08-16T00:00:00Z</dcterms:created>
  <dcterms:modified xsi:type="dcterms:W3CDTF">2012-12-31T06:27:45Z</dcterms:modified>
</cp:coreProperties>
</file>