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8D504-00B4-499D-829A-1C45C8D40694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D266C-A9BF-4A7E-A047-86362C86FA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651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7543-04A4-4209-B8FA-17FB0ECE0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5FD3F-10D7-48AD-B4C0-F5B3B2815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C3147-E4AC-4B23-8670-8CD39D61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5C0B6-32B5-4380-8AF9-27973041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9BE6-A281-4397-A2C6-0FA9B6B0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14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54B6E-B398-4336-8838-E43D849E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962AB-CDC2-4967-B26C-CED8635C8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1BEF3-DA03-4047-BDA8-DC3A3EB81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B7EC-15C7-4C42-AF69-650E5C8E0164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068F-0DB5-4FF4-8987-7199CCF28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AFFD-BCFD-4BC1-8675-1E1E964A8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258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36CF-8CCA-469A-B2F4-EDD9D881C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Symptoms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DF64E-510C-4555-A7E4-64EE52B412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Dealing with the Core Problem</a:t>
            </a:r>
            <a:endParaRPr lang="en-IN" sz="40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00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Romans 7:15-24 (MSG)</a:t>
            </a:r>
            <a:endParaRPr lang="en-IN" sz="44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562100"/>
            <a:ext cx="10306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But I need something more! For if I know the law (God’s prescribed moral standard), but still can’t keep it, and if the power of sin within me keeps sabotaging my best intentions, I obviously need help! I realize that I don’t have what it takes. I can will it, but I can’t do it. I decide to do good, but I don’t really do it; I decide not to do bad, but then I do it anyway. My decisions, such as they are, don’t result in actions. Something has gone wrong deep within me and gets the better of me every time.</a:t>
            </a:r>
            <a:endParaRPr lang="en-IN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7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Romans 7:15-24 (MSG)</a:t>
            </a:r>
            <a:endParaRPr lang="en-IN" sz="44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542926" y="1409700"/>
            <a:ext cx="110585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It happens so regularly that it’s predictable. The moment I decide to do good, sin is there to trip me up. I truly delight in God’s commands, but it’s pretty obvious that not all of me joins in that delight. Parts of me covertly rebel, and just when I least expect it, they take charge.</a:t>
            </a: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I’ve tried everything and nothing helps. I’m at the end of my rope.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7450E-1892-4227-B3DB-5A81306664C8}"/>
              </a:ext>
            </a:extLst>
          </p:cNvPr>
          <p:cNvSpPr txBox="1"/>
          <p:nvPr/>
        </p:nvSpPr>
        <p:spPr>
          <a:xfrm>
            <a:off x="542926" y="5067300"/>
            <a:ext cx="11058524" cy="107721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Is there no one who can do anything for me? Isn’t that the real question?</a:t>
            </a:r>
            <a:endParaRPr lang="en-US" sz="3200" b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05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Do You Find Yourself in this Place?</a:t>
            </a:r>
            <a:endParaRPr lang="en-IN" sz="44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1028699" y="1581150"/>
            <a:ext cx="6505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Hopeless?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Stuck?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Helpless?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 need of a way out?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7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t="-1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There is an Answer!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721A9-606E-470C-B6B7-C9FEDC87ABFF}"/>
              </a:ext>
            </a:extLst>
          </p:cNvPr>
          <p:cNvSpPr txBox="1"/>
          <p:nvPr/>
        </p:nvSpPr>
        <p:spPr>
          <a:xfrm>
            <a:off x="542926" y="1533525"/>
            <a:ext cx="110585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I’ve tried everything and nothing helps. I’m at the end of my rope. Is there no one who can do anything for me? Isn’t that the real question?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 answer, thank God, is that Jesus Christ can and does. He acted to set things right in this life of contradictions where I want to serve God with all my heart and mind, but am pulled by the influence of sin to do something totally different.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Romans 7:24-25 (MSG)</a:t>
            </a:r>
          </a:p>
        </p:txBody>
      </p:sp>
    </p:spTree>
    <p:extLst>
      <p:ext uri="{BB962C8B-B14F-4D97-AF65-F5344CB8AC3E}">
        <p14:creationId xmlns:p14="http://schemas.microsoft.com/office/powerpoint/2010/main" val="8827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t="-2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3D71C-D4EE-4548-8DC2-11397AEB2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7673" r="9766" b="10931"/>
          <a:stretch/>
        </p:blipFill>
        <p:spPr>
          <a:xfrm>
            <a:off x="7324725" y="3524250"/>
            <a:ext cx="4867275" cy="3333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CD9B0-F455-40B7-AF15-DEC93B5D54D7}"/>
              </a:ext>
            </a:extLst>
          </p:cNvPr>
          <p:cNvSpPr txBox="1"/>
          <p:nvPr/>
        </p:nvSpPr>
        <p:spPr>
          <a:xfrm rot="522864">
            <a:off x="1206458" y="1989526"/>
            <a:ext cx="2528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Forgiveness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FCFDB-261A-4FE4-922D-9AA9A16C0011}"/>
              </a:ext>
            </a:extLst>
          </p:cNvPr>
          <p:cNvSpPr txBox="1"/>
          <p:nvPr/>
        </p:nvSpPr>
        <p:spPr>
          <a:xfrm rot="522864">
            <a:off x="4924014" y="2631786"/>
            <a:ext cx="279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Restoration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ED0C6-23EE-478A-9C54-539481C3B4A0}"/>
              </a:ext>
            </a:extLst>
          </p:cNvPr>
          <p:cNvSpPr txBox="1"/>
          <p:nvPr/>
        </p:nvSpPr>
        <p:spPr>
          <a:xfrm>
            <a:off x="3905250" y="133350"/>
            <a:ext cx="686085" cy="711517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IN" sz="3000" spc="-3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Transformation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061ABE-B1EB-491F-B908-313B546452E9}"/>
              </a:ext>
            </a:extLst>
          </p:cNvPr>
          <p:cNvSpPr txBox="1"/>
          <p:nvPr/>
        </p:nvSpPr>
        <p:spPr>
          <a:xfrm>
            <a:off x="5676900" y="466725"/>
            <a:ext cx="6315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Does Jesus’ offer to change your heart appeal to you? </a:t>
            </a:r>
            <a:endParaRPr lang="en-IN" sz="44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8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Discussion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How do you diagnose a sickness?</a:t>
            </a:r>
          </a:p>
          <a:p>
            <a:endParaRPr lang="en-IN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IN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Once diagnosed, how do you decide on the treatment needed?</a:t>
            </a:r>
          </a:p>
        </p:txBody>
      </p:sp>
    </p:spTree>
    <p:extLst>
      <p:ext uri="{BB962C8B-B14F-4D97-AF65-F5344CB8AC3E}">
        <p14:creationId xmlns:p14="http://schemas.microsoft.com/office/powerpoint/2010/main" val="115541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What Is a Symptom?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“A symptom is a departure from normal function or feeling which is apparent to a patient, reflecting the presence of an unusual state, or of a disease.”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 Wikipedia (4th Feb, 2020)</a:t>
            </a:r>
            <a:endParaRPr lang="en-IN" sz="32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3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Headlines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World – </a:t>
            </a:r>
          </a:p>
          <a:p>
            <a:endParaRPr lang="en-US" sz="32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32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endParaRPr lang="en-US" sz="32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India - </a:t>
            </a:r>
            <a:endParaRPr lang="en-IN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7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What About Us?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453D647-1BD3-4D36-A512-26D3AB371F86}"/>
              </a:ext>
            </a:extLst>
          </p:cNvPr>
          <p:cNvSpPr/>
          <p:nvPr/>
        </p:nvSpPr>
        <p:spPr>
          <a:xfrm>
            <a:off x="3019426" y="2856830"/>
            <a:ext cx="1819275" cy="1600200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lie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328BE724-1DEB-402D-95CC-821F46B7CD18}"/>
              </a:ext>
            </a:extLst>
          </p:cNvPr>
          <p:cNvSpPr/>
          <p:nvPr/>
        </p:nvSpPr>
        <p:spPr>
          <a:xfrm>
            <a:off x="609600" y="1432173"/>
            <a:ext cx="2076450" cy="1600200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cheat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AB6ACC4A-57F2-4D0A-99DA-E3F05577DDA1}"/>
              </a:ext>
            </a:extLst>
          </p:cNvPr>
          <p:cNvSpPr/>
          <p:nvPr/>
        </p:nvSpPr>
        <p:spPr>
          <a:xfrm>
            <a:off x="3800475" y="4591050"/>
            <a:ext cx="2876550" cy="2019300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hurt people</a:t>
            </a: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11342308-FF27-41C0-AF2D-B4381D194421}"/>
              </a:ext>
            </a:extLst>
          </p:cNvPr>
          <p:cNvSpPr/>
          <p:nvPr/>
        </p:nvSpPr>
        <p:spPr>
          <a:xfrm>
            <a:off x="1252537" y="4900613"/>
            <a:ext cx="2276475" cy="1914525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selfish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297F6862-B853-4D2A-B683-6714F1BF8625}"/>
              </a:ext>
            </a:extLst>
          </p:cNvPr>
          <p:cNvSpPr/>
          <p:nvPr/>
        </p:nvSpPr>
        <p:spPr>
          <a:xfrm>
            <a:off x="200024" y="3475956"/>
            <a:ext cx="2190750" cy="1688009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proud</a:t>
            </a: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0B18DEF1-D81E-42B7-B9D0-6D3D5AC18ECF}"/>
              </a:ext>
            </a:extLst>
          </p:cNvPr>
          <p:cNvSpPr/>
          <p:nvPr/>
        </p:nvSpPr>
        <p:spPr>
          <a:xfrm>
            <a:off x="5624515" y="2584995"/>
            <a:ext cx="2190750" cy="1688009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gossip</a:t>
            </a:r>
          </a:p>
        </p:txBody>
      </p:sp>
    </p:spTree>
    <p:extLst>
      <p:ext uri="{BB962C8B-B14F-4D97-AF65-F5344CB8AC3E}">
        <p14:creationId xmlns:p14="http://schemas.microsoft.com/office/powerpoint/2010/main" val="3545757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Symptoms in our World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9453D647-1BD3-4D36-A512-26D3AB371F86}"/>
              </a:ext>
            </a:extLst>
          </p:cNvPr>
          <p:cNvSpPr/>
          <p:nvPr/>
        </p:nvSpPr>
        <p:spPr>
          <a:xfrm>
            <a:off x="6848479" y="2782571"/>
            <a:ext cx="3076574" cy="2220365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suffering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328BE724-1DEB-402D-95CC-821F46B7CD18}"/>
              </a:ext>
            </a:extLst>
          </p:cNvPr>
          <p:cNvSpPr/>
          <p:nvPr/>
        </p:nvSpPr>
        <p:spPr>
          <a:xfrm>
            <a:off x="447675" y="1546473"/>
            <a:ext cx="2076450" cy="1600200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anger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AB6ACC4A-57F2-4D0A-99DA-E3F05577DDA1}"/>
              </a:ext>
            </a:extLst>
          </p:cNvPr>
          <p:cNvSpPr/>
          <p:nvPr/>
        </p:nvSpPr>
        <p:spPr>
          <a:xfrm>
            <a:off x="2778919" y="2665590"/>
            <a:ext cx="3976691" cy="2337346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great destruction</a:t>
            </a: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11342308-FF27-41C0-AF2D-B4381D194421}"/>
              </a:ext>
            </a:extLst>
          </p:cNvPr>
          <p:cNvSpPr/>
          <p:nvPr/>
        </p:nvSpPr>
        <p:spPr>
          <a:xfrm>
            <a:off x="2864647" y="5163966"/>
            <a:ext cx="3890963" cy="1651172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wickedness</a:t>
            </a:r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297F6862-B853-4D2A-B683-6714F1BF8625}"/>
              </a:ext>
            </a:extLst>
          </p:cNvPr>
          <p:cNvSpPr/>
          <p:nvPr/>
        </p:nvSpPr>
        <p:spPr>
          <a:xfrm>
            <a:off x="133349" y="3825628"/>
            <a:ext cx="2390776" cy="1914524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bg1"/>
                </a:solidFill>
              </a:rPr>
              <a:t>hatred</a:t>
            </a:r>
          </a:p>
        </p:txBody>
      </p:sp>
    </p:spTree>
    <p:extLst>
      <p:ext uri="{BB962C8B-B14F-4D97-AF65-F5344CB8AC3E}">
        <p14:creationId xmlns:p14="http://schemas.microsoft.com/office/powerpoint/2010/main" val="300888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The Root Cause?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“The heart of the human problem is the problem of the human heart.”</a:t>
            </a:r>
          </a:p>
          <a:p>
            <a:pPr algn="r"/>
            <a:r>
              <a:rPr lang="en-US" sz="3200" i="1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- Adrian Rogers</a:t>
            </a:r>
            <a:endParaRPr lang="en-IN" sz="3200" i="1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36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How Do We Treat A Diseased Heart?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Increase knowledge and awareness?</a:t>
            </a:r>
          </a:p>
          <a:p>
            <a:endParaRPr lang="en-US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Increase punishment?</a:t>
            </a:r>
          </a:p>
        </p:txBody>
      </p:sp>
    </p:spTree>
    <p:extLst>
      <p:ext uri="{BB962C8B-B14F-4D97-AF65-F5344CB8AC3E}">
        <p14:creationId xmlns:p14="http://schemas.microsoft.com/office/powerpoint/2010/main" val="375510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6139-77FD-484E-8C13-8DB72258FC52}"/>
              </a:ext>
            </a:extLst>
          </p:cNvPr>
          <p:cNvSpPr txBox="1"/>
          <p:nvPr/>
        </p:nvSpPr>
        <p:spPr>
          <a:xfrm>
            <a:off x="1033463" y="533400"/>
            <a:ext cx="1012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Romans 7:15-24 (MSG)</a:t>
            </a:r>
            <a:endParaRPr lang="en-IN" sz="44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3268B-E73E-48AB-B33B-021FB4EB0FB8}"/>
              </a:ext>
            </a:extLst>
          </p:cNvPr>
          <p:cNvSpPr txBox="1"/>
          <p:nvPr/>
        </p:nvSpPr>
        <p:spPr>
          <a:xfrm>
            <a:off x="942975" y="1971675"/>
            <a:ext cx="10306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What I don’t understand about myself is that I decide one way, but then I act another, doing things I absolutely despise. So if I can’t be trusted to figure out what is best for myself and then do it, it becomes obvious that God’s command is necessary. </a:t>
            </a:r>
            <a:endParaRPr lang="en-IN" sz="3200" dirty="0">
              <a:solidFill>
                <a:schemeClr val="bg1"/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866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548</Words>
  <Application>Microsoft Office PowerPoint</Application>
  <PresentationFormat>Widescreen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Liberation Sans</vt:lpstr>
      <vt:lpstr>Wingdings</vt:lpstr>
      <vt:lpstr>1_Office Theme</vt:lpstr>
      <vt:lpstr>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Catalyst APCWO</dc:creator>
  <cp:lastModifiedBy>Catalyst APCWO</cp:lastModifiedBy>
  <cp:revision>23</cp:revision>
  <dcterms:created xsi:type="dcterms:W3CDTF">2019-12-05T13:09:01Z</dcterms:created>
  <dcterms:modified xsi:type="dcterms:W3CDTF">2020-03-18T07:05:30Z</dcterms:modified>
</cp:coreProperties>
</file>