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1" r:id="rId2"/>
    <p:sldId id="257" r:id="rId3"/>
    <p:sldId id="258" r:id="rId4"/>
    <p:sldId id="259" r:id="rId5"/>
    <p:sldId id="270" r:id="rId6"/>
    <p:sldId id="260" r:id="rId7"/>
    <p:sldId id="261" r:id="rId8"/>
    <p:sldId id="262" r:id="rId9"/>
    <p:sldId id="263" r:id="rId10"/>
    <p:sldId id="265" r:id="rId11"/>
    <p:sldId id="264" r:id="rId12"/>
    <p:sldId id="269"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1" d="100"/>
          <a:sy n="81" d="100"/>
        </p:scale>
        <p:origin x="70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554E1-7593-4E71-AC61-FC7B328A67D7}" type="datetimeFigureOut">
              <a:rPr lang="en-IN" smtClean="0"/>
              <a:t>08-04-2020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8EDF91-C021-47F9-996E-17610C5F7BA6}" type="slidenum">
              <a:rPr lang="en-IN" smtClean="0"/>
              <a:t>‹#›</a:t>
            </a:fld>
            <a:endParaRPr lang="en-IN"/>
          </a:p>
        </p:txBody>
      </p:sp>
    </p:spTree>
    <p:extLst>
      <p:ext uri="{BB962C8B-B14F-4D97-AF65-F5344CB8AC3E}">
        <p14:creationId xmlns:p14="http://schemas.microsoft.com/office/powerpoint/2010/main" val="1929053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Helper – used of God in Ex 18:4, staff and troops of a rule </a:t>
            </a:r>
            <a:r>
              <a:rPr lang="en-IN" dirty="0" err="1"/>
              <a:t>Ez</a:t>
            </a:r>
            <a:r>
              <a:rPr lang="en-IN" dirty="0"/>
              <a:t> 12:14</a:t>
            </a:r>
          </a:p>
          <a:p>
            <a:r>
              <a:rPr lang="en-IN" dirty="0"/>
              <a:t>Just right = </a:t>
            </a:r>
            <a:r>
              <a:rPr lang="en-US" sz="1200" b="0" i="1" kern="1200" dirty="0">
                <a:solidFill>
                  <a:schemeClr val="tx1"/>
                </a:solidFill>
                <a:effectLst/>
                <a:latin typeface="+mn-lt"/>
                <a:ea typeface="+mn-ea"/>
                <a:cs typeface="+mn-cs"/>
              </a:rPr>
              <a:t>corresponding to</a:t>
            </a:r>
            <a:r>
              <a:rPr lang="en-US" sz="1200" b="0" i="0" kern="1200" dirty="0">
                <a:solidFill>
                  <a:schemeClr val="tx1"/>
                </a:solidFill>
                <a:effectLst/>
                <a:latin typeface="+mn-lt"/>
                <a:ea typeface="+mn-ea"/>
                <a:cs typeface="+mn-cs"/>
              </a:rPr>
              <a:t> him i.e. equal and adequate to himself</a:t>
            </a:r>
            <a:endParaRPr lang="en-IN" dirty="0"/>
          </a:p>
        </p:txBody>
      </p:sp>
      <p:sp>
        <p:nvSpPr>
          <p:cNvPr id="4" name="Slide Number Placeholder 3"/>
          <p:cNvSpPr>
            <a:spLocks noGrp="1"/>
          </p:cNvSpPr>
          <p:nvPr>
            <p:ph type="sldNum" sz="quarter" idx="5"/>
          </p:nvPr>
        </p:nvSpPr>
        <p:spPr/>
        <p:txBody>
          <a:bodyPr/>
          <a:lstStyle/>
          <a:p>
            <a:fld id="{B98EDF91-C021-47F9-996E-17610C5F7BA6}" type="slidenum">
              <a:rPr lang="en-IN" smtClean="0"/>
              <a:t>7</a:t>
            </a:fld>
            <a:endParaRPr lang="en-IN"/>
          </a:p>
        </p:txBody>
      </p:sp>
    </p:spTree>
    <p:extLst>
      <p:ext uri="{BB962C8B-B14F-4D97-AF65-F5344CB8AC3E}">
        <p14:creationId xmlns:p14="http://schemas.microsoft.com/office/powerpoint/2010/main" val="369025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N" sz="1200" kern="1200" dirty="0">
                <a:solidFill>
                  <a:schemeClr val="tx1"/>
                </a:solidFill>
                <a:effectLst/>
                <a:latin typeface="+mn-lt"/>
                <a:ea typeface="+mn-ea"/>
                <a:cs typeface="+mn-cs"/>
              </a:rPr>
              <a:t>What are the ways in which we see God’s love?</a:t>
            </a:r>
          </a:p>
          <a:p>
            <a:pPr lvl="0"/>
            <a:r>
              <a:rPr lang="en-IN" sz="1200" kern="1200" dirty="0">
                <a:solidFill>
                  <a:schemeClr val="tx1"/>
                </a:solidFill>
                <a:effectLst/>
                <a:latin typeface="+mn-lt"/>
                <a:ea typeface="+mn-ea"/>
                <a:cs typeface="+mn-cs"/>
              </a:rPr>
              <a:t>God provided for every need of the man and woman (a beautiful place to live, food to eat, companionship, He cared for all their needs and desires)</a:t>
            </a:r>
          </a:p>
          <a:p>
            <a:pPr lvl="0"/>
            <a:r>
              <a:rPr lang="en-IN" sz="1200" kern="1200" dirty="0">
                <a:solidFill>
                  <a:schemeClr val="tx1"/>
                </a:solidFill>
                <a:effectLst/>
                <a:latin typeface="+mn-lt"/>
                <a:ea typeface="+mn-ea"/>
                <a:cs typeface="+mn-cs"/>
              </a:rPr>
              <a:t>God wanted to protect them (that’s why He warns them about eating from the tree)</a:t>
            </a:r>
          </a:p>
          <a:p>
            <a:pPr lvl="0"/>
            <a:endParaRPr lang="en-IN"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How did the man and woman respond to God’s love?</a:t>
            </a:r>
          </a:p>
          <a:p>
            <a:pPr lvl="0"/>
            <a:r>
              <a:rPr lang="en-IN" sz="1200" kern="1200" dirty="0">
                <a:solidFill>
                  <a:schemeClr val="tx1"/>
                </a:solidFill>
                <a:effectLst/>
                <a:latin typeface="+mn-lt"/>
                <a:ea typeface="+mn-ea"/>
                <a:cs typeface="+mn-cs"/>
              </a:rPr>
              <a:t>They didn’t trust that He loved them (the serpent made them think that maybe God was trying to keep something good from them, He didn’t want them to have all the power He has and that’s why He had told them not to eat the fruit of the tree of the knowledge of good and evil)</a:t>
            </a:r>
          </a:p>
          <a:p>
            <a:pPr lvl="0"/>
            <a:r>
              <a:rPr lang="en-IN" sz="1200" kern="1200" dirty="0">
                <a:solidFill>
                  <a:schemeClr val="tx1"/>
                </a:solidFill>
                <a:effectLst/>
                <a:latin typeface="+mn-lt"/>
                <a:ea typeface="+mn-ea"/>
                <a:cs typeface="+mn-cs"/>
              </a:rPr>
              <a:t>They didn’t trust God’s word</a:t>
            </a:r>
          </a:p>
        </p:txBody>
      </p:sp>
      <p:sp>
        <p:nvSpPr>
          <p:cNvPr id="4" name="Slide Number Placeholder 3"/>
          <p:cNvSpPr>
            <a:spLocks noGrp="1"/>
          </p:cNvSpPr>
          <p:nvPr>
            <p:ph type="sldNum" sz="quarter" idx="5"/>
          </p:nvPr>
        </p:nvSpPr>
        <p:spPr/>
        <p:txBody>
          <a:bodyPr/>
          <a:lstStyle/>
          <a:p>
            <a:fld id="{B98EDF91-C021-47F9-996E-17610C5F7BA6}" type="slidenum">
              <a:rPr lang="en-IN" smtClean="0"/>
              <a:t>11</a:t>
            </a:fld>
            <a:endParaRPr lang="en-IN"/>
          </a:p>
        </p:txBody>
      </p:sp>
    </p:spTree>
    <p:extLst>
      <p:ext uri="{BB962C8B-B14F-4D97-AF65-F5344CB8AC3E}">
        <p14:creationId xmlns:p14="http://schemas.microsoft.com/office/powerpoint/2010/main" val="260318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D872-0A90-4FF6-949F-0BA4BB3D0D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D7A54F-D0A9-4504-843D-A95786516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031A0FF-8F6A-4153-9A59-0D7856CB9032}"/>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5" name="Footer Placeholder 4">
            <a:extLst>
              <a:ext uri="{FF2B5EF4-FFF2-40B4-BE49-F238E27FC236}">
                <a16:creationId xmlns:a16="http://schemas.microsoft.com/office/drawing/2014/main" id="{FB2FB442-9FD7-4743-961F-189F43D6086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F4ED5F-92E5-4859-9E32-AF3737120E76}"/>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302947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3390-0430-486E-AEE3-FE1704A9640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611F0AD-F671-4911-9B63-EA6AB7C05F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CC52DDC-D6C9-4DBE-B904-0A0BB1051FEC}"/>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5" name="Footer Placeholder 4">
            <a:extLst>
              <a:ext uri="{FF2B5EF4-FFF2-40B4-BE49-F238E27FC236}">
                <a16:creationId xmlns:a16="http://schemas.microsoft.com/office/drawing/2014/main" id="{7C88A216-B362-464A-BDE4-C9D25C3DAFE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5DD3931-A96F-431C-848F-C23A42D86ED4}"/>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317976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B16655-5711-45EE-9D73-8D67431702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1DD36A3-0BEF-4D5C-B210-67FE976AD7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E7026C1-2250-49B6-A9B8-808088A648BB}"/>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5" name="Footer Placeholder 4">
            <a:extLst>
              <a:ext uri="{FF2B5EF4-FFF2-40B4-BE49-F238E27FC236}">
                <a16:creationId xmlns:a16="http://schemas.microsoft.com/office/drawing/2014/main" id="{41A54FC2-2F3D-45DA-AEDF-A1B5A7425F8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A514755-4500-4B11-AC6F-65AE89878FB2}"/>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349123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00E6-CD72-42E2-A007-6AE8DD67F3B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748C0FE-BEEE-4B36-9E0E-ADC7DF3FDA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8527725-D94F-4978-AE16-27FD1C1EBE60}"/>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5" name="Footer Placeholder 4">
            <a:extLst>
              <a:ext uri="{FF2B5EF4-FFF2-40B4-BE49-F238E27FC236}">
                <a16:creationId xmlns:a16="http://schemas.microsoft.com/office/drawing/2014/main" id="{761040CC-AEED-4E3E-A508-1396D08C067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8E16159-2AB2-423B-8790-046466077E8F}"/>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283892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7667-1B29-4617-B8AF-6A548B9804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E341597-DD19-430F-A779-0EB0A970E2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806829-AEFD-4447-8559-2AD81236039F}"/>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5" name="Footer Placeholder 4">
            <a:extLst>
              <a:ext uri="{FF2B5EF4-FFF2-40B4-BE49-F238E27FC236}">
                <a16:creationId xmlns:a16="http://schemas.microsoft.com/office/drawing/2014/main" id="{45A6E7F0-4ECF-4C20-94A3-C4104D57C1D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4DB3E3-B66B-4BC1-A5E4-D2C83E985DD8}"/>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206569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4DA9-D1ED-4FB7-BABF-18DF2BD9376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FF84A59-99AA-47AB-BE9D-BD798A5E5A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ADDB138-3A7E-48CF-9825-EF043E5D77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0ECCA95-0A9A-4D1C-B5EF-979C6EBC1FEC}"/>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6" name="Footer Placeholder 5">
            <a:extLst>
              <a:ext uri="{FF2B5EF4-FFF2-40B4-BE49-F238E27FC236}">
                <a16:creationId xmlns:a16="http://schemas.microsoft.com/office/drawing/2014/main" id="{03C1CC7B-1E57-4E89-9C35-23A39B789B7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04C8D4-043B-49BD-94F4-6D8AC9375A62}"/>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1814712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1E8E-15AF-4C45-8A60-1B75E2A5D02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1F65486-63AE-46C3-8B2A-5991F91B1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C1B144-62EE-4F0D-A2B2-EF6BBBA613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0891970-39DF-47A6-A959-0A7CF2613B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BFBFE-7569-406B-A12E-57669F0810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6017413-64A0-46E1-A8AB-4CE1036EE7A9}"/>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8" name="Footer Placeholder 7">
            <a:extLst>
              <a:ext uri="{FF2B5EF4-FFF2-40B4-BE49-F238E27FC236}">
                <a16:creationId xmlns:a16="http://schemas.microsoft.com/office/drawing/2014/main" id="{86D4D09D-B3EF-4105-A20B-BC090B434D4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8911A48-9819-4305-B10C-860FD9EF1E2F}"/>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276041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F4EE-B111-486E-8546-9AA2046C1C7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F823C10-E84F-4C78-BE46-3F77E320BFBA}"/>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4" name="Footer Placeholder 3">
            <a:extLst>
              <a:ext uri="{FF2B5EF4-FFF2-40B4-BE49-F238E27FC236}">
                <a16:creationId xmlns:a16="http://schemas.microsoft.com/office/drawing/2014/main" id="{318FE9E6-A138-48A6-B7F7-A0C04399675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185B989-90C0-40F1-AF14-9BA5C3BB9523}"/>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115122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F32108-2D27-46ED-87FC-17D4204D3D0F}"/>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3" name="Footer Placeholder 2">
            <a:extLst>
              <a:ext uri="{FF2B5EF4-FFF2-40B4-BE49-F238E27FC236}">
                <a16:creationId xmlns:a16="http://schemas.microsoft.com/office/drawing/2014/main" id="{4C6B79CA-5F3D-411A-A978-E2FD77CCF33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28FFE24-012A-437B-ABDC-52B1BCDFA1F6}"/>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983899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5514-D5F7-4491-8624-BDCF43185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4DD98DC-4A7D-44E1-9E5E-11B4E324C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AEAD4A0-EF23-4DDD-82A4-585469BCA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40F0A-17FB-439E-9B15-CBEBCCC8B4B4}"/>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6" name="Footer Placeholder 5">
            <a:extLst>
              <a:ext uri="{FF2B5EF4-FFF2-40B4-BE49-F238E27FC236}">
                <a16:creationId xmlns:a16="http://schemas.microsoft.com/office/drawing/2014/main" id="{04C2ED73-430B-4A27-834F-A9EBC4B0C8F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31D15F8-46DC-493F-B61D-3B4FDFDDDC71}"/>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479901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947B-B43A-4E26-9F2E-17B2A6F91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709A4C4-A952-4192-9CC1-03AB7303C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A864777-11BA-4B08-8A84-5F0C1563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EE6B2-6005-4B6D-9E72-A65C41F0B667}"/>
              </a:ext>
            </a:extLst>
          </p:cNvPr>
          <p:cNvSpPr>
            <a:spLocks noGrp="1"/>
          </p:cNvSpPr>
          <p:nvPr>
            <p:ph type="dt" sz="half" idx="10"/>
          </p:nvPr>
        </p:nvSpPr>
        <p:spPr/>
        <p:txBody>
          <a:bodyPr/>
          <a:lstStyle/>
          <a:p>
            <a:fld id="{8862B02C-5EEA-4CA2-B34D-BC86D0C3AE2A}" type="datetimeFigureOut">
              <a:rPr lang="en-IN" smtClean="0"/>
              <a:t>08-04-2020</a:t>
            </a:fld>
            <a:endParaRPr lang="en-IN"/>
          </a:p>
        </p:txBody>
      </p:sp>
      <p:sp>
        <p:nvSpPr>
          <p:cNvPr id="6" name="Footer Placeholder 5">
            <a:extLst>
              <a:ext uri="{FF2B5EF4-FFF2-40B4-BE49-F238E27FC236}">
                <a16:creationId xmlns:a16="http://schemas.microsoft.com/office/drawing/2014/main" id="{9D39E339-4986-41B7-89A5-3E916CDFE47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9D931D1-89AA-4825-82D7-3D7B75FB35C0}"/>
              </a:ext>
            </a:extLst>
          </p:cNvPr>
          <p:cNvSpPr>
            <a:spLocks noGrp="1"/>
          </p:cNvSpPr>
          <p:nvPr>
            <p:ph type="sldNum" sz="quarter" idx="12"/>
          </p:nvPr>
        </p:nvSpPr>
        <p:spPr/>
        <p:txBody>
          <a:bodyPr/>
          <a:lstStyle/>
          <a:p>
            <a:fld id="{521967F9-623A-4A47-AECC-9A74C65B4013}" type="slidenum">
              <a:rPr lang="en-IN" smtClean="0"/>
              <a:t>‹#›</a:t>
            </a:fld>
            <a:endParaRPr lang="en-IN"/>
          </a:p>
        </p:txBody>
      </p:sp>
    </p:spTree>
    <p:extLst>
      <p:ext uri="{BB962C8B-B14F-4D97-AF65-F5344CB8AC3E}">
        <p14:creationId xmlns:p14="http://schemas.microsoft.com/office/powerpoint/2010/main" val="354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34F92-01AA-4DB5-AE3A-7EFDD7BE7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DABC304-28A8-420B-9DED-3641DCDF8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3792D16-6972-4357-BCE7-B57A4AA85F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62B02C-5EEA-4CA2-B34D-BC86D0C3AE2A}" type="datetimeFigureOut">
              <a:rPr lang="en-IN" smtClean="0"/>
              <a:t>08-04-2020</a:t>
            </a:fld>
            <a:endParaRPr lang="en-IN"/>
          </a:p>
        </p:txBody>
      </p:sp>
      <p:sp>
        <p:nvSpPr>
          <p:cNvPr id="5" name="Footer Placeholder 4">
            <a:extLst>
              <a:ext uri="{FF2B5EF4-FFF2-40B4-BE49-F238E27FC236}">
                <a16:creationId xmlns:a16="http://schemas.microsoft.com/office/drawing/2014/main" id="{60A98D43-28DE-4354-B170-58C050E14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A5FBBCB-AAC7-4127-ADB0-C23A9C24CB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967F9-623A-4A47-AECC-9A74C65B4013}" type="slidenum">
              <a:rPr lang="en-IN" smtClean="0"/>
              <a:t>‹#›</a:t>
            </a:fld>
            <a:endParaRPr lang="en-IN"/>
          </a:p>
        </p:txBody>
      </p:sp>
    </p:spTree>
    <p:extLst>
      <p:ext uri="{BB962C8B-B14F-4D97-AF65-F5344CB8AC3E}">
        <p14:creationId xmlns:p14="http://schemas.microsoft.com/office/powerpoint/2010/main" val="2761647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490F-90A0-4617-A5E0-7F54E8712D89}"/>
              </a:ext>
            </a:extLst>
          </p:cNvPr>
          <p:cNvSpPr>
            <a:spLocks noGrp="1"/>
          </p:cNvSpPr>
          <p:nvPr>
            <p:ph type="ctrTitle"/>
          </p:nvPr>
        </p:nvSpPr>
        <p:spPr/>
        <p:txBody>
          <a:bodyPr/>
          <a:lstStyle/>
          <a:p>
            <a:r>
              <a:rPr lang="en-IN" dirty="0">
                <a:solidFill>
                  <a:schemeClr val="bg1"/>
                </a:solidFill>
              </a:rPr>
              <a:t>Shame</a:t>
            </a:r>
          </a:p>
        </p:txBody>
      </p:sp>
      <p:sp>
        <p:nvSpPr>
          <p:cNvPr id="3" name="Subtitle 2">
            <a:extLst>
              <a:ext uri="{FF2B5EF4-FFF2-40B4-BE49-F238E27FC236}">
                <a16:creationId xmlns:a16="http://schemas.microsoft.com/office/drawing/2014/main" id="{F731B241-6973-440C-9982-355F5D022ED7}"/>
              </a:ext>
            </a:extLst>
          </p:cNvPr>
          <p:cNvSpPr>
            <a:spLocks noGrp="1"/>
          </p:cNvSpPr>
          <p:nvPr>
            <p:ph type="subTitle" idx="1"/>
          </p:nvPr>
        </p:nvSpPr>
        <p:spPr/>
        <p:txBody>
          <a:bodyPr>
            <a:normAutofit/>
          </a:bodyPr>
          <a:lstStyle/>
          <a:p>
            <a:r>
              <a:rPr lang="en-IN" sz="4400" i="1" dirty="0">
                <a:solidFill>
                  <a:schemeClr val="bg1"/>
                </a:solidFill>
              </a:rPr>
              <a:t>Our Fall from Glory</a:t>
            </a:r>
          </a:p>
        </p:txBody>
      </p:sp>
    </p:spTree>
    <p:extLst>
      <p:ext uri="{BB962C8B-B14F-4D97-AF65-F5344CB8AC3E}">
        <p14:creationId xmlns:p14="http://schemas.microsoft.com/office/powerpoint/2010/main" val="96205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n orange and yellow flowers&#10;&#10;Description automatically generated">
            <a:extLst>
              <a:ext uri="{FF2B5EF4-FFF2-40B4-BE49-F238E27FC236}">
                <a16:creationId xmlns:a16="http://schemas.microsoft.com/office/drawing/2014/main" id="{DEC7E707-5AC6-4B17-9FD9-06437E1FC099}"/>
              </a:ext>
            </a:extLst>
          </p:cNvPr>
          <p:cNvPicPr>
            <a:picLocks noChangeAspect="1"/>
          </p:cNvPicPr>
          <p:nvPr/>
        </p:nvPicPr>
        <p:blipFill rotWithShape="1">
          <a:blip r:embed="rId2">
            <a:extLst>
              <a:ext uri="{28A0092B-C50C-407E-A947-70E740481C1C}">
                <a14:useLocalDpi xmlns:a14="http://schemas.microsoft.com/office/drawing/2010/main" val="0"/>
              </a:ext>
            </a:extLst>
          </a:blip>
          <a:srcRect l="32065" r="22815" b="-1"/>
          <a:stretch/>
        </p:blipFill>
        <p:spPr>
          <a:xfrm>
            <a:off x="20" y="10"/>
            <a:ext cx="4635571" cy="6857990"/>
          </a:xfrm>
          <a:prstGeom prst="rect">
            <a:avLst/>
          </a:prstGeom>
          <a:solidFill>
            <a:schemeClr val="tx1"/>
          </a:solidFill>
          <a:effectLst/>
        </p:spPr>
      </p:pic>
      <p:cxnSp>
        <p:nvCxnSpPr>
          <p:cNvPr id="26" name="Straight Connector 2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78C13"/>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673FBA-BF9E-48A5-B22E-1CB55E3B3FB8}"/>
              </a:ext>
            </a:extLst>
          </p:cNvPr>
          <p:cNvSpPr>
            <a:spLocks noGrp="1"/>
          </p:cNvSpPr>
          <p:nvPr>
            <p:ph idx="1"/>
          </p:nvPr>
        </p:nvSpPr>
        <p:spPr>
          <a:xfrm>
            <a:off x="4965431" y="2438400"/>
            <a:ext cx="6586489" cy="3785419"/>
          </a:xfrm>
        </p:spPr>
        <p:txBody>
          <a:bodyPr>
            <a:normAutofit/>
          </a:bodyPr>
          <a:lstStyle/>
          <a:p>
            <a:pPr marL="0" indent="0">
              <a:buNone/>
            </a:pPr>
            <a:r>
              <a:rPr lang="en-IN" sz="3200" dirty="0">
                <a:solidFill>
                  <a:schemeClr val="bg1"/>
                </a:solidFill>
              </a:rPr>
              <a:t>The woman was convinced. She saw that the tree was beautiful and its fruit looked delicious, and she wanted the wisdom it would give her. So she took some of the fruit and ate it. Then she gave some to her husband, who was with her, and he ate it, too</a:t>
            </a:r>
          </a:p>
        </p:txBody>
      </p:sp>
    </p:spTree>
    <p:extLst>
      <p:ext uri="{BB962C8B-B14F-4D97-AF65-F5344CB8AC3E}">
        <p14:creationId xmlns:p14="http://schemas.microsoft.com/office/powerpoint/2010/main" val="2128687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hand&#10;&#10;Description automatically generated">
            <a:extLst>
              <a:ext uri="{FF2B5EF4-FFF2-40B4-BE49-F238E27FC236}">
                <a16:creationId xmlns:a16="http://schemas.microsoft.com/office/drawing/2014/main" id="{6D5AE8E9-CC17-4880-80BD-D3C74D1F480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596" b="14135"/>
          <a:stretch/>
        </p:blipFill>
        <p:spPr>
          <a:xfrm>
            <a:off x="20" y="1"/>
            <a:ext cx="12191980" cy="6857999"/>
          </a:xfrm>
          <a:prstGeom prst="rect">
            <a:avLst/>
          </a:prstGeom>
        </p:spPr>
      </p:pic>
      <p:sp>
        <p:nvSpPr>
          <p:cNvPr id="3" name="Content Placeholder 2">
            <a:extLst>
              <a:ext uri="{FF2B5EF4-FFF2-40B4-BE49-F238E27FC236}">
                <a16:creationId xmlns:a16="http://schemas.microsoft.com/office/drawing/2014/main" id="{3D28D82B-423C-4116-8E21-60EEFE243DC5}"/>
              </a:ext>
            </a:extLst>
          </p:cNvPr>
          <p:cNvSpPr>
            <a:spLocks noGrp="1"/>
          </p:cNvSpPr>
          <p:nvPr>
            <p:ph idx="1"/>
          </p:nvPr>
        </p:nvSpPr>
        <p:spPr>
          <a:xfrm>
            <a:off x="838200" y="1825625"/>
            <a:ext cx="10515600" cy="4351338"/>
          </a:xfrm>
        </p:spPr>
        <p:txBody>
          <a:bodyPr>
            <a:normAutofit/>
          </a:bodyPr>
          <a:lstStyle/>
          <a:p>
            <a:pPr marL="0" indent="0">
              <a:buNone/>
            </a:pPr>
            <a:r>
              <a:rPr lang="en-US" sz="3600" dirty="0">
                <a:solidFill>
                  <a:srgbClr val="FFFFFF"/>
                </a:solidFill>
              </a:rPr>
              <a:t>God provided for every need of the man and woman – </a:t>
            </a:r>
          </a:p>
          <a:p>
            <a:pPr marL="0" indent="0">
              <a:buNone/>
            </a:pPr>
            <a:endParaRPr lang="en-US" sz="3600" dirty="0">
              <a:solidFill>
                <a:srgbClr val="FFFFFF"/>
              </a:solidFill>
            </a:endParaRPr>
          </a:p>
          <a:p>
            <a:pPr lvl="1"/>
            <a:r>
              <a:rPr lang="en-US" sz="3600" dirty="0">
                <a:solidFill>
                  <a:srgbClr val="FFFFFF"/>
                </a:solidFill>
              </a:rPr>
              <a:t>A beautiful place to live </a:t>
            </a:r>
          </a:p>
          <a:p>
            <a:pPr lvl="1"/>
            <a:r>
              <a:rPr lang="en-US" sz="3600" dirty="0">
                <a:solidFill>
                  <a:srgbClr val="FFFFFF"/>
                </a:solidFill>
              </a:rPr>
              <a:t>Food to eat </a:t>
            </a:r>
          </a:p>
          <a:p>
            <a:pPr lvl="1"/>
            <a:r>
              <a:rPr lang="en-US" sz="3600" dirty="0">
                <a:solidFill>
                  <a:srgbClr val="FFFFFF"/>
                </a:solidFill>
              </a:rPr>
              <a:t>Companionship </a:t>
            </a:r>
          </a:p>
          <a:p>
            <a:pPr marL="0" indent="0">
              <a:buNone/>
            </a:pPr>
            <a:endParaRPr lang="en-US" sz="3600" dirty="0">
              <a:solidFill>
                <a:srgbClr val="FFFFFF"/>
              </a:solidFill>
            </a:endParaRPr>
          </a:p>
          <a:p>
            <a:pPr marL="0" indent="0">
              <a:buNone/>
            </a:pPr>
            <a:r>
              <a:rPr lang="en-IN" sz="3600" dirty="0">
                <a:solidFill>
                  <a:srgbClr val="FFFFFF"/>
                </a:solidFill>
              </a:rPr>
              <a:t>How did the man and woman respond to God’s love?</a:t>
            </a:r>
            <a:endParaRPr lang="en-US" sz="3600" dirty="0">
              <a:solidFill>
                <a:srgbClr val="FFFFFF"/>
              </a:solidFill>
            </a:endParaRPr>
          </a:p>
        </p:txBody>
      </p:sp>
      <p:sp>
        <p:nvSpPr>
          <p:cNvPr id="6" name="Title 1">
            <a:extLst>
              <a:ext uri="{FF2B5EF4-FFF2-40B4-BE49-F238E27FC236}">
                <a16:creationId xmlns:a16="http://schemas.microsoft.com/office/drawing/2014/main" id="{BE4CDB29-5E1A-43D2-A136-0207226E56EE}"/>
              </a:ext>
            </a:extLst>
          </p:cNvPr>
          <p:cNvSpPr>
            <a:spLocks noGrp="1"/>
          </p:cNvSpPr>
          <p:nvPr>
            <p:ph type="title"/>
          </p:nvPr>
        </p:nvSpPr>
        <p:spPr>
          <a:xfrm>
            <a:off x="838200" y="365125"/>
            <a:ext cx="10515600" cy="1325563"/>
          </a:xfrm>
        </p:spPr>
        <p:txBody>
          <a:bodyPr/>
          <a:lstStyle/>
          <a:p>
            <a:pPr algn="ctr"/>
            <a:r>
              <a:rPr lang="en-US" dirty="0"/>
              <a:t>How does God show His love for the man and woman in this story?</a:t>
            </a:r>
            <a:endParaRPr lang="en-IN" dirty="0"/>
          </a:p>
        </p:txBody>
      </p:sp>
    </p:spTree>
    <p:extLst>
      <p:ext uri="{BB962C8B-B14F-4D97-AF65-F5344CB8AC3E}">
        <p14:creationId xmlns:p14="http://schemas.microsoft.com/office/powerpoint/2010/main" val="19288505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52539-5FD5-4F25-BD82-412E5F28BB90}"/>
              </a:ext>
            </a:extLst>
          </p:cNvPr>
          <p:cNvSpPr>
            <a:spLocks noGrp="1"/>
          </p:cNvSpPr>
          <p:nvPr>
            <p:ph type="title"/>
          </p:nvPr>
        </p:nvSpPr>
        <p:spPr>
          <a:xfrm>
            <a:off x="4721753" y="4522156"/>
            <a:ext cx="4937937" cy="1956465"/>
          </a:xfrm>
        </p:spPr>
        <p:txBody>
          <a:bodyPr vert="horz" lIns="91440" tIns="45720" rIns="91440" bIns="45720" rtlCol="0" anchor="t">
            <a:normAutofit/>
          </a:bodyPr>
          <a:lstStyle/>
          <a:p>
            <a:r>
              <a:rPr lang="en-US" kern="1200" dirty="0">
                <a:solidFill>
                  <a:schemeClr val="tx1"/>
                </a:solidFill>
                <a:latin typeface="+mj-lt"/>
                <a:ea typeface="+mj-ea"/>
                <a:cs typeface="+mj-cs"/>
              </a:rPr>
              <a:t>A Consequence of </a:t>
            </a:r>
            <a:r>
              <a:rPr lang="en-US" dirty="0"/>
              <a:t>the Man and Woman’s</a:t>
            </a:r>
            <a:r>
              <a:rPr lang="en-US" kern="1200" dirty="0">
                <a:solidFill>
                  <a:schemeClr val="tx1"/>
                </a:solidFill>
                <a:latin typeface="+mj-lt"/>
                <a:ea typeface="+mj-ea"/>
                <a:cs typeface="+mj-cs"/>
              </a:rPr>
              <a:t> Response</a:t>
            </a:r>
          </a:p>
        </p:txBody>
      </p:sp>
      <p:sp>
        <p:nvSpPr>
          <p:cNvPr id="3" name="Content Placeholder 2">
            <a:extLst>
              <a:ext uri="{FF2B5EF4-FFF2-40B4-BE49-F238E27FC236}">
                <a16:creationId xmlns:a16="http://schemas.microsoft.com/office/drawing/2014/main" id="{2F10BFBA-DC78-4C9A-A04E-4A343B330A38}"/>
              </a:ext>
            </a:extLst>
          </p:cNvPr>
          <p:cNvSpPr>
            <a:spLocks noGrp="1"/>
          </p:cNvSpPr>
          <p:nvPr>
            <p:ph idx="1"/>
          </p:nvPr>
        </p:nvSpPr>
        <p:spPr>
          <a:xfrm>
            <a:off x="4498015" y="3945418"/>
            <a:ext cx="5155791" cy="576738"/>
          </a:xfrm>
        </p:spPr>
        <p:txBody>
          <a:bodyPr vert="horz" lIns="91440" tIns="45720" rIns="91440" bIns="45720" rtlCol="0" anchor="b">
            <a:noAutofit/>
          </a:bodyPr>
          <a:lstStyle/>
          <a:p>
            <a:pPr marL="0" indent="0">
              <a:buNone/>
            </a:pPr>
            <a:r>
              <a:rPr lang="en-US" sz="3200" kern="1200" dirty="0">
                <a:solidFill>
                  <a:schemeClr val="tx1"/>
                </a:solidFill>
                <a:latin typeface="+mn-lt"/>
                <a:ea typeface="+mn-ea"/>
                <a:cs typeface="+mn-cs"/>
              </a:rPr>
              <a:t>Humanity’s search for </a:t>
            </a:r>
            <a:r>
              <a:rPr lang="en-US" sz="3200" kern="1200" dirty="0" err="1">
                <a:solidFill>
                  <a:schemeClr val="tx1"/>
                </a:solidFill>
                <a:latin typeface="+mn-lt"/>
                <a:ea typeface="+mn-ea"/>
                <a:cs typeface="+mn-cs"/>
              </a:rPr>
              <a:t>honour</a:t>
            </a:r>
            <a:endParaRPr lang="en-US" sz="3200" kern="1200" dirty="0">
              <a:solidFill>
                <a:schemeClr val="tx1"/>
              </a:solidFill>
              <a:latin typeface="+mn-lt"/>
              <a:ea typeface="+mn-ea"/>
              <a:cs typeface="+mn-cs"/>
            </a:endParaRPr>
          </a:p>
        </p:txBody>
      </p:sp>
      <p:sp>
        <p:nvSpPr>
          <p:cNvPr id="73" name="Freeform: Shape 7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group of people standing on top of a car&#10;&#10;Description automatically generated">
            <a:extLst>
              <a:ext uri="{FF2B5EF4-FFF2-40B4-BE49-F238E27FC236}">
                <a16:creationId xmlns:a16="http://schemas.microsoft.com/office/drawing/2014/main" id="{93AEA54A-4E5F-4BED-8504-31A13582F092}"/>
              </a:ext>
            </a:extLst>
          </p:cNvPr>
          <p:cNvPicPr>
            <a:picLocks noChangeAspect="1"/>
          </p:cNvPicPr>
          <p:nvPr/>
        </p:nvPicPr>
        <p:blipFill rotWithShape="1">
          <a:blip r:embed="rId2">
            <a:extLst>
              <a:ext uri="{28A0092B-C50C-407E-A947-70E740481C1C}">
                <a14:useLocalDpi xmlns:a14="http://schemas.microsoft.com/office/drawing/2010/main" val="0"/>
              </a:ext>
            </a:extLst>
          </a:blip>
          <a:srcRect t="16298" r="-1" b="36989"/>
          <a:stretch/>
        </p:blipFill>
        <p:spPr>
          <a:xfrm>
            <a:off x="1246573"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9" name="Picture 18" descr="A group of people standing in front of a crowd&#10;&#10;Description automatically generated">
            <a:extLst>
              <a:ext uri="{FF2B5EF4-FFF2-40B4-BE49-F238E27FC236}">
                <a16:creationId xmlns:a16="http://schemas.microsoft.com/office/drawing/2014/main" id="{56FF5885-596B-42B2-8FBE-0508D417AE97}"/>
              </a:ext>
            </a:extLst>
          </p:cNvPr>
          <p:cNvPicPr>
            <a:picLocks noChangeAspect="1"/>
          </p:cNvPicPr>
          <p:nvPr/>
        </p:nvPicPr>
        <p:blipFill rotWithShape="1">
          <a:blip r:embed="rId3">
            <a:extLst>
              <a:ext uri="{28A0092B-C50C-407E-A947-70E740481C1C}">
                <a14:useLocalDpi xmlns:a14="http://schemas.microsoft.com/office/drawing/2010/main" val="0"/>
              </a:ext>
            </a:extLst>
          </a:blip>
          <a:srcRect l="29695" t="3533" r="3380" b="2"/>
          <a:stretch/>
        </p:blipFill>
        <p:spPr>
          <a:xfrm>
            <a:off x="-29184" y="2449828"/>
            <a:ext cx="4581728" cy="4408173"/>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77" name="Oval 7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indoor, table, sitting, black&#10;&#10;Description automatically generated">
            <a:extLst>
              <a:ext uri="{FF2B5EF4-FFF2-40B4-BE49-F238E27FC236}">
                <a16:creationId xmlns:a16="http://schemas.microsoft.com/office/drawing/2014/main" id="{684DCB9A-E175-4962-B4EE-CEDE795CB193}"/>
              </a:ext>
            </a:extLst>
          </p:cNvPr>
          <p:cNvPicPr>
            <a:picLocks noChangeAspect="1"/>
          </p:cNvPicPr>
          <p:nvPr/>
        </p:nvPicPr>
        <p:blipFill rotWithShape="1">
          <a:blip r:embed="rId4">
            <a:extLst>
              <a:ext uri="{28A0092B-C50C-407E-A947-70E740481C1C}">
                <a14:useLocalDpi xmlns:a14="http://schemas.microsoft.com/office/drawing/2010/main" val="0"/>
              </a:ext>
            </a:extLst>
          </a:blip>
          <a:srcRect l="33846" r="9906" b="3"/>
          <a:stretch/>
        </p:blipFill>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79" name="Freeform: Shape 7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Picture 26" descr="A person wearing a hat&#10;&#10;Description automatically generated">
            <a:extLst>
              <a:ext uri="{FF2B5EF4-FFF2-40B4-BE49-F238E27FC236}">
                <a16:creationId xmlns:a16="http://schemas.microsoft.com/office/drawing/2014/main" id="{33CDD1A6-AFD4-42F9-BC1A-767800CFB665}"/>
              </a:ext>
            </a:extLst>
          </p:cNvPr>
          <p:cNvPicPr>
            <a:picLocks noChangeAspect="1"/>
          </p:cNvPicPr>
          <p:nvPr/>
        </p:nvPicPr>
        <p:blipFill rotWithShape="1">
          <a:blip r:embed="rId5">
            <a:extLst>
              <a:ext uri="{28A0092B-C50C-407E-A947-70E740481C1C}">
                <a14:useLocalDpi xmlns:a14="http://schemas.microsoft.com/office/drawing/2010/main" val="0"/>
              </a:ext>
            </a:extLst>
          </a:blip>
          <a:srcRect l="28516" r="6918" b="2"/>
          <a:stretch/>
        </p:blipFill>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81" name="Freeform: Shape 8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kitchen with a sink and a mirror&#10;&#10;Description automatically generated">
            <a:extLst>
              <a:ext uri="{FF2B5EF4-FFF2-40B4-BE49-F238E27FC236}">
                <a16:creationId xmlns:a16="http://schemas.microsoft.com/office/drawing/2014/main" id="{38A34927-522B-4A80-A573-A01B9057107D}"/>
              </a:ext>
            </a:extLst>
          </p:cNvPr>
          <p:cNvPicPr>
            <a:picLocks noChangeAspect="1"/>
          </p:cNvPicPr>
          <p:nvPr/>
        </p:nvPicPr>
        <p:blipFill rotWithShape="1">
          <a:blip r:embed="rId6">
            <a:extLst>
              <a:ext uri="{28A0092B-C50C-407E-A947-70E740481C1C}">
                <a14:useLocalDpi xmlns:a14="http://schemas.microsoft.com/office/drawing/2010/main" val="0"/>
              </a:ext>
            </a:extLst>
          </a:blip>
          <a:srcRect t="25983" r="4" b="8262"/>
          <a:stretch/>
        </p:blipFill>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867483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persons hand&#10;&#10;Description automatically generated">
            <a:extLst>
              <a:ext uri="{FF2B5EF4-FFF2-40B4-BE49-F238E27FC236}">
                <a16:creationId xmlns:a16="http://schemas.microsoft.com/office/drawing/2014/main" id="{5B80B93C-4390-49BF-9F35-6486A88C31C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8856" b="16144"/>
          <a:stretch/>
        </p:blipFill>
        <p:spPr>
          <a:xfrm>
            <a:off x="20" y="1"/>
            <a:ext cx="12191980" cy="6857999"/>
          </a:xfrm>
          <a:prstGeom prst="rect">
            <a:avLst/>
          </a:prstGeom>
        </p:spPr>
      </p:pic>
      <p:sp>
        <p:nvSpPr>
          <p:cNvPr id="2" name="Title 1">
            <a:extLst>
              <a:ext uri="{FF2B5EF4-FFF2-40B4-BE49-F238E27FC236}">
                <a16:creationId xmlns:a16="http://schemas.microsoft.com/office/drawing/2014/main" id="{4F840DE2-1B1F-4878-99AF-086F8B30206F}"/>
              </a:ext>
            </a:extLst>
          </p:cNvPr>
          <p:cNvSpPr>
            <a:spLocks noGrp="1"/>
          </p:cNvSpPr>
          <p:nvPr>
            <p:ph type="title"/>
          </p:nvPr>
        </p:nvSpPr>
        <p:spPr>
          <a:xfrm>
            <a:off x="1524000" y="1108953"/>
            <a:ext cx="9144000" cy="2913927"/>
          </a:xfrm>
        </p:spPr>
        <p:txBody>
          <a:bodyPr vert="horz" lIns="91440" tIns="45720" rIns="91440" bIns="45720" rtlCol="0" anchor="b">
            <a:normAutofit/>
          </a:bodyPr>
          <a:lstStyle/>
          <a:p>
            <a:pPr algn="ctr"/>
            <a:r>
              <a:rPr lang="en-US" b="1" dirty="0">
                <a:solidFill>
                  <a:srgbClr val="FFFFFF"/>
                </a:solidFill>
              </a:rPr>
              <a:t>But</a:t>
            </a:r>
            <a:r>
              <a:rPr lang="en-US" dirty="0">
                <a:solidFill>
                  <a:srgbClr val="FFFFFF"/>
                </a:solidFill>
              </a:rPr>
              <a:t> </a:t>
            </a:r>
            <a:r>
              <a:rPr lang="en-US" b="1" dirty="0">
                <a:solidFill>
                  <a:srgbClr val="FFFFFF"/>
                </a:solidFill>
              </a:rPr>
              <a:t>God</a:t>
            </a:r>
            <a:r>
              <a:rPr lang="en-US" dirty="0">
                <a:solidFill>
                  <a:srgbClr val="FFFFFF"/>
                </a:solidFill>
              </a:rPr>
              <a:t> </a:t>
            </a:r>
            <a:r>
              <a:rPr lang="en-US" b="1" dirty="0">
                <a:solidFill>
                  <a:srgbClr val="FFFFFF"/>
                </a:solidFill>
              </a:rPr>
              <a:t>Did Not Stop Loving Us</a:t>
            </a:r>
            <a:endParaRPr lang="en-US" dirty="0">
              <a:solidFill>
                <a:srgbClr val="FFFFFF"/>
              </a:solidFill>
            </a:endParaRPr>
          </a:p>
        </p:txBody>
      </p:sp>
      <p:sp>
        <p:nvSpPr>
          <p:cNvPr id="10" name="TextBox 9">
            <a:extLst>
              <a:ext uri="{FF2B5EF4-FFF2-40B4-BE49-F238E27FC236}">
                <a16:creationId xmlns:a16="http://schemas.microsoft.com/office/drawing/2014/main" id="{5CDDA4CC-ACD6-47C1-A55F-2D3A9B496DD7}"/>
              </a:ext>
            </a:extLst>
          </p:cNvPr>
          <p:cNvSpPr txBox="1"/>
          <p:nvPr/>
        </p:nvSpPr>
        <p:spPr>
          <a:xfrm>
            <a:off x="263950" y="181956"/>
            <a:ext cx="1583704" cy="6494085"/>
          </a:xfrm>
          <a:prstGeom prst="rect">
            <a:avLst/>
          </a:prstGeom>
          <a:noFill/>
        </p:spPr>
        <p:txBody>
          <a:bodyPr wrap="square" rtlCol="0">
            <a:spAutoFit/>
          </a:bodyPr>
          <a:lstStyle/>
          <a:p>
            <a:r>
              <a:rPr lang="en-IN" sz="3200" dirty="0"/>
              <a:t>If there’s one person who would accept us </a:t>
            </a:r>
          </a:p>
          <a:p>
            <a:r>
              <a:rPr lang="en-IN" sz="3200" dirty="0"/>
              <a:t>just </a:t>
            </a:r>
          </a:p>
          <a:p>
            <a:r>
              <a:rPr lang="en-IN" sz="3200" dirty="0"/>
              <a:t>as </a:t>
            </a:r>
          </a:p>
          <a:p>
            <a:r>
              <a:rPr lang="en-IN" sz="3200" dirty="0"/>
              <a:t>we </a:t>
            </a:r>
          </a:p>
          <a:p>
            <a:r>
              <a:rPr lang="en-IN" sz="3200" dirty="0"/>
              <a:t>are, </a:t>
            </a:r>
          </a:p>
          <a:p>
            <a:r>
              <a:rPr lang="en-IN" sz="3200" dirty="0"/>
              <a:t>it is God </a:t>
            </a:r>
          </a:p>
        </p:txBody>
      </p:sp>
    </p:spTree>
    <p:extLst>
      <p:ext uri="{BB962C8B-B14F-4D97-AF65-F5344CB8AC3E}">
        <p14:creationId xmlns:p14="http://schemas.microsoft.com/office/powerpoint/2010/main" val="186928219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6318F0C-52BE-4F10-A879-840573A78C71}"/>
              </a:ext>
            </a:extLst>
          </p:cNvPr>
          <p:cNvPicPr>
            <a:picLocks noChangeAspect="1"/>
          </p:cNvPicPr>
          <p:nvPr/>
        </p:nvPicPr>
        <p:blipFill rotWithShape="1">
          <a:blip r:embed="rId2">
            <a:extLst>
              <a:ext uri="{28A0092B-C50C-407E-A947-70E740481C1C}">
                <a14:useLocalDpi xmlns:a14="http://schemas.microsoft.com/office/drawing/2010/main" val="0"/>
              </a:ext>
            </a:extLst>
          </a:blip>
          <a:srcRect t="15900"/>
          <a:stretch/>
        </p:blipFill>
        <p:spPr>
          <a:xfrm>
            <a:off x="8767441" y="0"/>
            <a:ext cx="3247053" cy="4096139"/>
          </a:xfrm>
          <a:prstGeom prst="rect">
            <a:avLst/>
          </a:prstGeom>
        </p:spPr>
      </p:pic>
      <p:pic>
        <p:nvPicPr>
          <p:cNvPr id="23" name="Picture 22">
            <a:extLst>
              <a:ext uri="{FF2B5EF4-FFF2-40B4-BE49-F238E27FC236}">
                <a16:creationId xmlns:a16="http://schemas.microsoft.com/office/drawing/2014/main" id="{BC77B1E9-6A75-49E5-ABDE-FCF05D8E0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1" y="2700832"/>
            <a:ext cx="2777384" cy="4166077"/>
          </a:xfrm>
          <a:prstGeom prst="rect">
            <a:avLst/>
          </a:prstGeom>
        </p:spPr>
      </p:pic>
      <p:pic>
        <p:nvPicPr>
          <p:cNvPr id="25" name="Picture 24">
            <a:extLst>
              <a:ext uri="{FF2B5EF4-FFF2-40B4-BE49-F238E27FC236}">
                <a16:creationId xmlns:a16="http://schemas.microsoft.com/office/drawing/2014/main" id="{1AEBB667-7AD8-4972-8D7E-977947013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8531" y="0"/>
            <a:ext cx="2604507" cy="3869646"/>
          </a:xfrm>
          <a:prstGeom prst="rect">
            <a:avLst/>
          </a:prstGeom>
        </p:spPr>
      </p:pic>
      <p:pic>
        <p:nvPicPr>
          <p:cNvPr id="27" name="Picture 26">
            <a:extLst>
              <a:ext uri="{FF2B5EF4-FFF2-40B4-BE49-F238E27FC236}">
                <a16:creationId xmlns:a16="http://schemas.microsoft.com/office/drawing/2014/main" id="{1CCA1DD0-F9D5-4A61-9A01-739870619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036" y="3469803"/>
            <a:ext cx="2226088" cy="3348037"/>
          </a:xfrm>
          <a:prstGeom prst="rect">
            <a:avLst/>
          </a:prstGeom>
        </p:spPr>
      </p:pic>
      <p:pic>
        <p:nvPicPr>
          <p:cNvPr id="29" name="Picture 28">
            <a:extLst>
              <a:ext uri="{FF2B5EF4-FFF2-40B4-BE49-F238E27FC236}">
                <a16:creationId xmlns:a16="http://schemas.microsoft.com/office/drawing/2014/main" id="{5A3C3061-BE0E-4BED-9417-C66BCF352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203" y="300700"/>
            <a:ext cx="2888758" cy="3610947"/>
          </a:xfrm>
          <a:prstGeom prst="rect">
            <a:avLst/>
          </a:prstGeom>
        </p:spPr>
      </p:pic>
      <p:pic>
        <p:nvPicPr>
          <p:cNvPr id="31" name="Picture 30">
            <a:extLst>
              <a:ext uri="{FF2B5EF4-FFF2-40B4-BE49-F238E27FC236}">
                <a16:creationId xmlns:a16="http://schemas.microsoft.com/office/drawing/2014/main" id="{1410C552-CC72-4797-8D20-24733D635C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6253" y="3247053"/>
            <a:ext cx="2403908" cy="3610947"/>
          </a:xfrm>
          <a:prstGeom prst="rect">
            <a:avLst/>
          </a:prstGeom>
        </p:spPr>
      </p:pic>
      <p:pic>
        <p:nvPicPr>
          <p:cNvPr id="35" name="Picture 34">
            <a:extLst>
              <a:ext uri="{FF2B5EF4-FFF2-40B4-BE49-F238E27FC236}">
                <a16:creationId xmlns:a16="http://schemas.microsoft.com/office/drawing/2014/main" id="{46F35C15-98A8-42E6-9E34-D60A88B18D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2174" y="3927751"/>
            <a:ext cx="4408737" cy="2939158"/>
          </a:xfrm>
          <a:prstGeom prst="rect">
            <a:avLst/>
          </a:prstGeom>
        </p:spPr>
      </p:pic>
      <p:pic>
        <p:nvPicPr>
          <p:cNvPr id="36" name="Picture 35">
            <a:extLst>
              <a:ext uri="{FF2B5EF4-FFF2-40B4-BE49-F238E27FC236}">
                <a16:creationId xmlns:a16="http://schemas.microsoft.com/office/drawing/2014/main" id="{4C4756A8-2516-4917-A9DE-7CF6674BDD03}"/>
              </a:ext>
            </a:extLst>
          </p:cNvPr>
          <p:cNvPicPr>
            <a:picLocks noChangeAspect="1"/>
          </p:cNvPicPr>
          <p:nvPr/>
        </p:nvPicPr>
        <p:blipFill rotWithShape="1">
          <a:blip r:embed="rId9">
            <a:extLst>
              <a:ext uri="{28A0092B-C50C-407E-A947-70E740481C1C}">
                <a14:useLocalDpi xmlns:a14="http://schemas.microsoft.com/office/drawing/2010/main" val="0"/>
              </a:ext>
            </a:extLst>
          </a:blip>
          <a:srcRect l="37900" t="-940" b="1"/>
          <a:stretch/>
        </p:blipFill>
        <p:spPr>
          <a:xfrm>
            <a:off x="177506" y="0"/>
            <a:ext cx="2497073" cy="2700832"/>
          </a:xfrm>
          <a:prstGeom prst="rect">
            <a:avLst/>
          </a:prstGeom>
        </p:spPr>
      </p:pic>
      <p:sp>
        <p:nvSpPr>
          <p:cNvPr id="38" name="Title 37">
            <a:extLst>
              <a:ext uri="{FF2B5EF4-FFF2-40B4-BE49-F238E27FC236}">
                <a16:creationId xmlns:a16="http://schemas.microsoft.com/office/drawing/2014/main" id="{7D29E3C2-F83A-4B42-8959-A4D030C3CE40}"/>
              </a:ext>
            </a:extLst>
          </p:cNvPr>
          <p:cNvSpPr>
            <a:spLocks noGrp="1"/>
          </p:cNvSpPr>
          <p:nvPr>
            <p:ph type="ctrTitle"/>
          </p:nvPr>
        </p:nvSpPr>
        <p:spPr>
          <a:xfrm>
            <a:off x="690694" y="2829183"/>
            <a:ext cx="10810613" cy="1090055"/>
          </a:xfrm>
          <a:solidFill>
            <a:schemeClr val="tx1"/>
          </a:solidFill>
        </p:spPr>
        <p:txBody>
          <a:bodyPr>
            <a:normAutofit fontScale="90000"/>
          </a:bodyPr>
          <a:lstStyle/>
          <a:p>
            <a:r>
              <a:rPr lang="en-IN" i="1" dirty="0">
                <a:solidFill>
                  <a:schemeClr val="bg1"/>
                </a:solidFill>
              </a:rPr>
              <a:t>How will you respond to God’s love?</a:t>
            </a:r>
          </a:p>
        </p:txBody>
      </p:sp>
    </p:spTree>
    <p:extLst>
      <p:ext uri="{BB962C8B-B14F-4D97-AF65-F5344CB8AC3E}">
        <p14:creationId xmlns:p14="http://schemas.microsoft.com/office/powerpoint/2010/main" val="424059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9A64-B0A1-41F3-92B2-4434C1FDA482}"/>
              </a:ext>
            </a:extLst>
          </p:cNvPr>
          <p:cNvSpPr>
            <a:spLocks noGrp="1"/>
          </p:cNvSpPr>
          <p:nvPr>
            <p:ph type="title"/>
          </p:nvPr>
        </p:nvSpPr>
        <p:spPr/>
        <p:txBody>
          <a:bodyPr/>
          <a:lstStyle/>
          <a:p>
            <a:pPr algn="ctr"/>
            <a:r>
              <a:rPr lang="en-IN" dirty="0">
                <a:solidFill>
                  <a:schemeClr val="bg1"/>
                </a:solidFill>
              </a:rPr>
              <a:t>Recap of Previous Sessions</a:t>
            </a:r>
          </a:p>
        </p:txBody>
      </p:sp>
      <p:sp>
        <p:nvSpPr>
          <p:cNvPr id="3" name="Content Placeholder 2">
            <a:extLst>
              <a:ext uri="{FF2B5EF4-FFF2-40B4-BE49-F238E27FC236}">
                <a16:creationId xmlns:a16="http://schemas.microsoft.com/office/drawing/2014/main" id="{6289FAF9-7232-42BD-B732-384FA33F0BEB}"/>
              </a:ext>
            </a:extLst>
          </p:cNvPr>
          <p:cNvSpPr>
            <a:spLocks noGrp="1"/>
          </p:cNvSpPr>
          <p:nvPr>
            <p:ph idx="1"/>
          </p:nvPr>
        </p:nvSpPr>
        <p:spPr>
          <a:xfrm>
            <a:off x="838200" y="1825625"/>
            <a:ext cx="5730551" cy="4351338"/>
          </a:xfrm>
        </p:spPr>
        <p:txBody>
          <a:bodyPr>
            <a:normAutofit fontScale="92500"/>
          </a:bodyPr>
          <a:lstStyle/>
          <a:p>
            <a:pPr marL="0" indent="0">
              <a:buNone/>
            </a:pPr>
            <a:r>
              <a:rPr lang="en-IN" sz="3200" dirty="0">
                <a:solidFill>
                  <a:schemeClr val="bg1"/>
                </a:solidFill>
              </a:rPr>
              <a:t>We Were Created in God’s Image</a:t>
            </a:r>
          </a:p>
          <a:p>
            <a:pPr marL="0" indent="0">
              <a:buNone/>
            </a:pPr>
            <a:endParaRPr lang="en-IN" sz="3200" dirty="0">
              <a:solidFill>
                <a:schemeClr val="bg1"/>
              </a:solidFill>
            </a:endParaRPr>
          </a:p>
          <a:p>
            <a:pPr>
              <a:buFont typeface="Wingdings" panose="05000000000000000000" pitchFamily="2" charset="2"/>
              <a:buChar char="ü"/>
            </a:pPr>
            <a:r>
              <a:rPr lang="en-US" sz="3200" dirty="0">
                <a:solidFill>
                  <a:schemeClr val="bg1"/>
                </a:solidFill>
              </a:rPr>
              <a:t>To relate to Him and bear a resemblance to Him like children relate to and bear resemblance to their parents (Gen 5:3)</a:t>
            </a:r>
          </a:p>
          <a:p>
            <a:pPr marL="0" indent="0">
              <a:buNone/>
            </a:pPr>
            <a:endParaRPr lang="en-US" sz="3200" dirty="0">
              <a:solidFill>
                <a:schemeClr val="bg1"/>
              </a:solidFill>
            </a:endParaRPr>
          </a:p>
          <a:p>
            <a:pPr>
              <a:buFont typeface="Wingdings" panose="05000000000000000000" pitchFamily="2" charset="2"/>
              <a:buChar char="ü"/>
            </a:pPr>
            <a:r>
              <a:rPr lang="en-US" sz="3200" dirty="0">
                <a:solidFill>
                  <a:schemeClr val="bg1"/>
                </a:solidFill>
              </a:rPr>
              <a:t>To represent Him on the earth He created. (Gen 1:26)</a:t>
            </a:r>
          </a:p>
          <a:p>
            <a:pPr marL="0" indent="0">
              <a:buNone/>
            </a:pPr>
            <a:endParaRPr lang="en-IN" sz="3200" dirty="0">
              <a:solidFill>
                <a:schemeClr val="bg1"/>
              </a:solidFill>
            </a:endParaRPr>
          </a:p>
        </p:txBody>
      </p:sp>
      <p:pic>
        <p:nvPicPr>
          <p:cNvPr id="5" name="Picture 4">
            <a:extLst>
              <a:ext uri="{FF2B5EF4-FFF2-40B4-BE49-F238E27FC236}">
                <a16:creationId xmlns:a16="http://schemas.microsoft.com/office/drawing/2014/main" id="{6206BC0C-A591-4E66-8D21-E53021941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1983" y="1825625"/>
            <a:ext cx="5430027" cy="3620018"/>
          </a:xfrm>
          <a:prstGeom prst="rect">
            <a:avLst/>
          </a:prstGeom>
        </p:spPr>
      </p:pic>
    </p:spTree>
    <p:extLst>
      <p:ext uri="{BB962C8B-B14F-4D97-AF65-F5344CB8AC3E}">
        <p14:creationId xmlns:p14="http://schemas.microsoft.com/office/powerpoint/2010/main" val="8059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1CB6-B611-4325-823C-1634D226F754}"/>
              </a:ext>
            </a:extLst>
          </p:cNvPr>
          <p:cNvSpPr>
            <a:spLocks noGrp="1"/>
          </p:cNvSpPr>
          <p:nvPr>
            <p:ph type="title"/>
          </p:nvPr>
        </p:nvSpPr>
        <p:spPr/>
        <p:txBody>
          <a:bodyPr/>
          <a:lstStyle/>
          <a:p>
            <a:pPr algn="ctr"/>
            <a:r>
              <a:rPr lang="en-IN" dirty="0">
                <a:solidFill>
                  <a:schemeClr val="bg1"/>
                </a:solidFill>
              </a:rPr>
              <a:t>Recap of Previous Sessions</a:t>
            </a:r>
          </a:p>
        </p:txBody>
      </p:sp>
      <p:sp>
        <p:nvSpPr>
          <p:cNvPr id="3" name="Content Placeholder 2">
            <a:extLst>
              <a:ext uri="{FF2B5EF4-FFF2-40B4-BE49-F238E27FC236}">
                <a16:creationId xmlns:a16="http://schemas.microsoft.com/office/drawing/2014/main" id="{9DEC2DAE-BAD0-479C-AEE1-C9B8C33F4BED}"/>
              </a:ext>
            </a:extLst>
          </p:cNvPr>
          <p:cNvSpPr>
            <a:spLocks noGrp="1"/>
          </p:cNvSpPr>
          <p:nvPr>
            <p:ph idx="1"/>
          </p:nvPr>
        </p:nvSpPr>
        <p:spPr/>
        <p:txBody>
          <a:bodyPr>
            <a:normAutofit/>
          </a:bodyPr>
          <a:lstStyle/>
          <a:p>
            <a:pPr marL="0" indent="0" algn="ctr">
              <a:buNone/>
            </a:pPr>
            <a:r>
              <a:rPr lang="en-IN" sz="3200" dirty="0">
                <a:solidFill>
                  <a:schemeClr val="bg1"/>
                </a:solidFill>
              </a:rPr>
              <a:t>God = Love</a:t>
            </a:r>
          </a:p>
          <a:p>
            <a:pPr marL="0" indent="0">
              <a:buNone/>
            </a:pPr>
            <a:endParaRPr lang="en-IN" sz="3200" dirty="0">
              <a:solidFill>
                <a:schemeClr val="bg1"/>
              </a:solidFill>
            </a:endParaRPr>
          </a:p>
          <a:p>
            <a:pPr marL="0" indent="0" algn="ctr">
              <a:buNone/>
            </a:pPr>
            <a:r>
              <a:rPr lang="en-IN" sz="3200" dirty="0">
                <a:solidFill>
                  <a:srgbClr val="FF0000"/>
                </a:solidFill>
              </a:rPr>
              <a:t>X</a:t>
            </a:r>
            <a:r>
              <a:rPr lang="en-IN" sz="3200" dirty="0">
                <a:solidFill>
                  <a:schemeClr val="bg1"/>
                </a:solidFill>
              </a:rPr>
              <a:t> Not simply “God loves” </a:t>
            </a:r>
          </a:p>
          <a:p>
            <a:pPr marL="0" indent="0" algn="ctr">
              <a:buNone/>
            </a:pPr>
            <a:r>
              <a:rPr lang="en-IN" sz="3200" dirty="0">
                <a:solidFill>
                  <a:srgbClr val="FF0000"/>
                </a:solidFill>
              </a:rPr>
              <a:t>X</a:t>
            </a:r>
            <a:r>
              <a:rPr lang="en-IN" sz="3200" dirty="0">
                <a:solidFill>
                  <a:schemeClr val="bg1"/>
                </a:solidFill>
              </a:rPr>
              <a:t> Not “Love is God”</a:t>
            </a:r>
          </a:p>
          <a:p>
            <a:pPr marL="0" indent="0" algn="ctr">
              <a:buNone/>
            </a:pPr>
            <a:r>
              <a:rPr lang="en-IN" sz="3200" dirty="0">
                <a:solidFill>
                  <a:srgbClr val="FFFF00"/>
                </a:solidFill>
              </a:rPr>
              <a:t>BUT</a:t>
            </a:r>
          </a:p>
          <a:p>
            <a:pPr algn="ctr">
              <a:buFont typeface="Wingdings" panose="05000000000000000000" pitchFamily="2" charset="2"/>
              <a:buChar char="ü"/>
            </a:pPr>
            <a:r>
              <a:rPr lang="en-IN" sz="3200" b="1" dirty="0">
                <a:solidFill>
                  <a:schemeClr val="bg1"/>
                </a:solidFill>
              </a:rPr>
              <a:t>God is Love</a:t>
            </a:r>
          </a:p>
        </p:txBody>
      </p:sp>
    </p:spTree>
    <p:extLst>
      <p:ext uri="{BB962C8B-B14F-4D97-AF65-F5344CB8AC3E}">
        <p14:creationId xmlns:p14="http://schemas.microsoft.com/office/powerpoint/2010/main" val="165290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hand&#10;&#10;Description automatically generated">
            <a:extLst>
              <a:ext uri="{FF2B5EF4-FFF2-40B4-BE49-F238E27FC236}">
                <a16:creationId xmlns:a16="http://schemas.microsoft.com/office/drawing/2014/main" id="{B83EAB27-EEF0-48E2-93FB-B0BA4646BC50}"/>
              </a:ext>
            </a:extLst>
          </p:cNvPr>
          <p:cNvPicPr>
            <a:picLocks noChangeAspect="1"/>
          </p:cNvPicPr>
          <p:nvPr/>
        </p:nvPicPr>
        <p:blipFill rotWithShape="1">
          <a:blip r:embed="rId2">
            <a:extLst>
              <a:ext uri="{28A0092B-C50C-407E-A947-70E740481C1C}">
                <a14:useLocalDpi xmlns:a14="http://schemas.microsoft.com/office/drawing/2010/main" val="0"/>
              </a:ext>
            </a:extLst>
          </a:blip>
          <a:srcRect t="12024" b="3707"/>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8B97DEB-3D09-4B63-A5BD-0DAAFCCB6A2C}"/>
              </a:ext>
            </a:extLst>
          </p:cNvPr>
          <p:cNvSpPr>
            <a:spLocks noGrp="1"/>
          </p:cNvSpPr>
          <p:nvPr>
            <p:ph type="title"/>
          </p:nvPr>
        </p:nvSpPr>
        <p:spPr>
          <a:xfrm>
            <a:off x="8167938" y="3599235"/>
            <a:ext cx="3719264" cy="1408387"/>
          </a:xfrm>
        </p:spPr>
        <p:txBody>
          <a:bodyPr vert="horz" lIns="91440" tIns="45720" rIns="91440" bIns="45720" rtlCol="0" anchor="b">
            <a:normAutofit/>
          </a:bodyPr>
          <a:lstStyle/>
          <a:p>
            <a:pPr algn="ctr"/>
            <a:r>
              <a:rPr lang="en-US" dirty="0"/>
              <a:t>Love Invites a Response</a:t>
            </a:r>
          </a:p>
        </p:txBody>
      </p:sp>
      <p:sp>
        <p:nvSpPr>
          <p:cNvPr id="3" name="Content Placeholder 2">
            <a:extLst>
              <a:ext uri="{FF2B5EF4-FFF2-40B4-BE49-F238E27FC236}">
                <a16:creationId xmlns:a16="http://schemas.microsoft.com/office/drawing/2014/main" id="{34D8710E-87DC-41FF-873C-079AB2500B6C}"/>
              </a:ext>
            </a:extLst>
          </p:cNvPr>
          <p:cNvSpPr>
            <a:spLocks noGrp="1"/>
          </p:cNvSpPr>
          <p:nvPr>
            <p:ph idx="1"/>
          </p:nvPr>
        </p:nvSpPr>
        <p:spPr>
          <a:xfrm>
            <a:off x="7831550" y="5095170"/>
            <a:ext cx="4330262" cy="1519642"/>
          </a:xfrm>
        </p:spPr>
        <p:txBody>
          <a:bodyPr vert="horz" lIns="91440" tIns="45720" rIns="91440" bIns="45720" rtlCol="0">
            <a:normAutofit/>
          </a:bodyPr>
          <a:lstStyle/>
          <a:p>
            <a:pPr marL="0" indent="0" algn="ctr">
              <a:buNone/>
            </a:pPr>
            <a:r>
              <a:rPr lang="en-US" sz="3200" dirty="0"/>
              <a:t>What if someone came up to you and told you they loved you?</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224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hand&#10;&#10;Description automatically generated">
            <a:extLst>
              <a:ext uri="{FF2B5EF4-FFF2-40B4-BE49-F238E27FC236}">
                <a16:creationId xmlns:a16="http://schemas.microsoft.com/office/drawing/2014/main" id="{B83EAB27-EEF0-48E2-93FB-B0BA4646BC50}"/>
              </a:ext>
            </a:extLst>
          </p:cNvPr>
          <p:cNvPicPr>
            <a:picLocks noChangeAspect="1"/>
          </p:cNvPicPr>
          <p:nvPr/>
        </p:nvPicPr>
        <p:blipFill rotWithShape="1">
          <a:blip r:embed="rId2">
            <a:extLst>
              <a:ext uri="{28A0092B-C50C-407E-A947-70E740481C1C}">
                <a14:useLocalDpi xmlns:a14="http://schemas.microsoft.com/office/drawing/2010/main" val="0"/>
              </a:ext>
            </a:extLst>
          </a:blip>
          <a:srcRect t="12024" b="3707"/>
          <a:stretch/>
        </p:blipFill>
        <p:spPr>
          <a:xfrm>
            <a:off x="20" y="10"/>
            <a:ext cx="12191980" cy="6857990"/>
          </a:xfrm>
          <a:prstGeom prst="rect">
            <a:avLst/>
          </a:prstGeom>
        </p:spPr>
      </p:pic>
      <p:sp>
        <p:nvSpPr>
          <p:cNvPr id="2" name="Title 1">
            <a:extLst>
              <a:ext uri="{FF2B5EF4-FFF2-40B4-BE49-F238E27FC236}">
                <a16:creationId xmlns:a16="http://schemas.microsoft.com/office/drawing/2014/main" id="{38B97DEB-3D09-4B63-A5BD-0DAAFCCB6A2C}"/>
              </a:ext>
            </a:extLst>
          </p:cNvPr>
          <p:cNvSpPr>
            <a:spLocks noGrp="1"/>
          </p:cNvSpPr>
          <p:nvPr>
            <p:ph type="title"/>
          </p:nvPr>
        </p:nvSpPr>
        <p:spPr>
          <a:xfrm>
            <a:off x="7352907" y="3599235"/>
            <a:ext cx="4534295" cy="859643"/>
          </a:xfrm>
        </p:spPr>
        <p:txBody>
          <a:bodyPr vert="horz" lIns="91440" tIns="45720" rIns="91440" bIns="45720" rtlCol="0" anchor="b">
            <a:normAutofit/>
          </a:bodyPr>
          <a:lstStyle/>
          <a:p>
            <a:pPr algn="ctr"/>
            <a:r>
              <a:rPr lang="en-US" dirty="0">
                <a:solidFill>
                  <a:schemeClr val="bg1"/>
                </a:solidFill>
              </a:rPr>
              <a:t>Possible Responses</a:t>
            </a:r>
          </a:p>
        </p:txBody>
      </p:sp>
      <p:sp>
        <p:nvSpPr>
          <p:cNvPr id="3" name="Content Placeholder 2">
            <a:extLst>
              <a:ext uri="{FF2B5EF4-FFF2-40B4-BE49-F238E27FC236}">
                <a16:creationId xmlns:a16="http://schemas.microsoft.com/office/drawing/2014/main" id="{34D8710E-87DC-41FF-873C-079AB2500B6C}"/>
              </a:ext>
            </a:extLst>
          </p:cNvPr>
          <p:cNvSpPr>
            <a:spLocks noGrp="1"/>
          </p:cNvSpPr>
          <p:nvPr>
            <p:ph idx="1"/>
          </p:nvPr>
        </p:nvSpPr>
        <p:spPr>
          <a:xfrm>
            <a:off x="7680718" y="4661537"/>
            <a:ext cx="4330262" cy="1519642"/>
          </a:xfrm>
        </p:spPr>
        <p:txBody>
          <a:bodyPr vert="horz" lIns="91440" tIns="45720" rIns="91440" bIns="45720" rtlCol="0">
            <a:noAutofit/>
          </a:bodyPr>
          <a:lstStyle/>
          <a:p>
            <a:r>
              <a:rPr lang="en-US" sz="3800" dirty="0">
                <a:solidFill>
                  <a:schemeClr val="bg1"/>
                </a:solidFill>
              </a:rPr>
              <a:t>Acceptance</a:t>
            </a:r>
          </a:p>
          <a:p>
            <a:r>
              <a:rPr lang="en-US" sz="3800" dirty="0">
                <a:solidFill>
                  <a:schemeClr val="bg1"/>
                </a:solidFill>
              </a:rPr>
              <a:t>Rejection</a:t>
            </a:r>
          </a:p>
          <a:p>
            <a:r>
              <a:rPr lang="en-US" sz="3800" dirty="0">
                <a:solidFill>
                  <a:schemeClr val="bg1"/>
                </a:solidFill>
              </a:rPr>
              <a:t>Indecision</a:t>
            </a:r>
          </a:p>
        </p:txBody>
      </p:sp>
    </p:spTree>
    <p:extLst>
      <p:ext uri="{BB962C8B-B14F-4D97-AF65-F5344CB8AC3E}">
        <p14:creationId xmlns:p14="http://schemas.microsoft.com/office/powerpoint/2010/main" val="1382789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B823F-D07A-415F-AE60-9912253429DA}"/>
              </a:ext>
            </a:extLst>
          </p:cNvPr>
          <p:cNvSpPr>
            <a:spLocks noGrp="1"/>
          </p:cNvSpPr>
          <p:nvPr>
            <p:ph type="title"/>
          </p:nvPr>
        </p:nvSpPr>
        <p:spPr>
          <a:solidFill>
            <a:schemeClr val="tx1">
              <a:alpha val="50000"/>
            </a:schemeClr>
          </a:solidFill>
        </p:spPr>
        <p:txBody>
          <a:bodyPr/>
          <a:lstStyle/>
          <a:p>
            <a:pPr algn="ctr"/>
            <a:r>
              <a:rPr lang="en-IN" b="1" dirty="0">
                <a:solidFill>
                  <a:schemeClr val="bg1"/>
                </a:solidFill>
              </a:rPr>
              <a:t>Gen 2:7, 15-23; 3:1-6 (NLT)</a:t>
            </a:r>
            <a:endParaRPr lang="en-IN" dirty="0">
              <a:solidFill>
                <a:schemeClr val="bg1"/>
              </a:solidFill>
            </a:endParaRPr>
          </a:p>
        </p:txBody>
      </p:sp>
      <p:sp>
        <p:nvSpPr>
          <p:cNvPr id="3" name="Content Placeholder 2">
            <a:extLst>
              <a:ext uri="{FF2B5EF4-FFF2-40B4-BE49-F238E27FC236}">
                <a16:creationId xmlns:a16="http://schemas.microsoft.com/office/drawing/2014/main" id="{52BA88DC-10A4-4F57-8DBA-E67E7E0CD0C1}"/>
              </a:ext>
            </a:extLst>
          </p:cNvPr>
          <p:cNvSpPr>
            <a:spLocks noGrp="1"/>
          </p:cNvSpPr>
          <p:nvPr>
            <p:ph idx="1"/>
          </p:nvPr>
        </p:nvSpPr>
        <p:spPr>
          <a:xfrm>
            <a:off x="838200" y="2133528"/>
            <a:ext cx="10515600" cy="4369900"/>
          </a:xfrm>
          <a:solidFill>
            <a:schemeClr val="tx1">
              <a:alpha val="50000"/>
            </a:schemeClr>
          </a:solidFill>
        </p:spPr>
        <p:txBody>
          <a:bodyPr>
            <a:normAutofit lnSpcReduction="10000"/>
          </a:bodyPr>
          <a:lstStyle/>
          <a:p>
            <a:pPr marL="0" indent="0">
              <a:buNone/>
            </a:pPr>
            <a:r>
              <a:rPr lang="en-IN" sz="3200" dirty="0">
                <a:solidFill>
                  <a:schemeClr val="bg1"/>
                </a:solidFill>
              </a:rPr>
              <a:t>The Lord God formed the man from the dust of the ground. He breathed the breath of life into the man’s nostrils, and the man became a living person. Then the Lord God planted a garden in Eden in the east, and there he placed the man he had made. </a:t>
            </a:r>
          </a:p>
          <a:p>
            <a:pPr marL="0" indent="0">
              <a:buNone/>
            </a:pPr>
            <a:endParaRPr lang="en-IN" sz="3200" dirty="0">
              <a:solidFill>
                <a:schemeClr val="bg1"/>
              </a:solidFill>
            </a:endParaRPr>
          </a:p>
          <a:p>
            <a:pPr marL="0" indent="0">
              <a:buNone/>
            </a:pPr>
            <a:r>
              <a:rPr lang="en-IN" sz="3200" dirty="0">
                <a:solidFill>
                  <a:schemeClr val="bg1"/>
                </a:solidFill>
              </a:rPr>
              <a:t>The Lord God made all sorts of trees grow up from the ground—trees that were beautiful and that produced delicious fruit. In the middle of the garden he placed the tree of life and the tree of the knowledge of good and evil.</a:t>
            </a:r>
          </a:p>
          <a:p>
            <a:pPr marL="0" indent="0">
              <a:buNone/>
            </a:pPr>
            <a:endParaRPr lang="en-IN" sz="3200" dirty="0">
              <a:solidFill>
                <a:schemeClr val="bg1"/>
              </a:solidFill>
            </a:endParaRPr>
          </a:p>
        </p:txBody>
      </p:sp>
    </p:spTree>
    <p:extLst>
      <p:ext uri="{BB962C8B-B14F-4D97-AF65-F5344CB8AC3E}">
        <p14:creationId xmlns:p14="http://schemas.microsoft.com/office/powerpoint/2010/main" val="3582388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6000"/>
            <a:lum/>
          </a:blip>
          <a:srcRect/>
          <a:stretch>
            <a:fillRect t="-84000" b="-84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73FBA-BF9E-48A5-B22E-1CB55E3B3FB8}"/>
              </a:ext>
            </a:extLst>
          </p:cNvPr>
          <p:cNvSpPr>
            <a:spLocks noGrp="1"/>
          </p:cNvSpPr>
          <p:nvPr>
            <p:ph idx="1"/>
          </p:nvPr>
        </p:nvSpPr>
        <p:spPr>
          <a:xfrm>
            <a:off x="838200" y="718277"/>
            <a:ext cx="10515600" cy="5808358"/>
          </a:xfrm>
          <a:solidFill>
            <a:schemeClr val="tx1">
              <a:alpha val="50000"/>
            </a:schemeClr>
          </a:solidFill>
        </p:spPr>
        <p:txBody>
          <a:bodyPr>
            <a:noAutofit/>
          </a:bodyPr>
          <a:lstStyle/>
          <a:p>
            <a:pPr marL="0" indent="0">
              <a:buNone/>
            </a:pPr>
            <a:r>
              <a:rPr lang="en-IN" sz="3200" dirty="0">
                <a:solidFill>
                  <a:schemeClr val="bg1"/>
                </a:solidFill>
              </a:rPr>
              <a:t>The Lord God placed the man in the Garden of Eden to tend and watch over it. But the Lord God warned him, “You may freely eat the fruit of every tree in the garden— except the tree of the knowledge of good and evil. If you eat its fruit, you are sure to die.”</a:t>
            </a:r>
          </a:p>
          <a:p>
            <a:pPr marL="0" indent="0">
              <a:buNone/>
            </a:pPr>
            <a:r>
              <a:rPr lang="en-IN" sz="3200" dirty="0">
                <a:solidFill>
                  <a:schemeClr val="bg1"/>
                </a:solidFill>
              </a:rPr>
              <a:t>Then the Lord God said, “It is not good for the man to be alone. I will make a helper who is just right for him.” So the Lord God formed from the ground all the wild animals and all the birds of the sky. He brought them to the man to see what he would call them, and the man chose a name for each one. He gave names to all the livestock, all the birds of the sky, and all the wild animals. But still there was no helper just right for him.</a:t>
            </a:r>
          </a:p>
          <a:p>
            <a:pPr marL="0" indent="0">
              <a:buNone/>
            </a:pPr>
            <a:endParaRPr lang="en-IN" sz="3200" dirty="0">
              <a:solidFill>
                <a:schemeClr val="bg1"/>
              </a:solidFill>
            </a:endParaRPr>
          </a:p>
        </p:txBody>
      </p:sp>
    </p:spTree>
    <p:extLst>
      <p:ext uri="{BB962C8B-B14F-4D97-AF65-F5344CB8AC3E}">
        <p14:creationId xmlns:p14="http://schemas.microsoft.com/office/powerpoint/2010/main" val="1211137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descr="A sunset over a body of water&#10;&#10;Description automatically generated">
            <a:extLst>
              <a:ext uri="{FF2B5EF4-FFF2-40B4-BE49-F238E27FC236}">
                <a16:creationId xmlns:a16="http://schemas.microsoft.com/office/drawing/2014/main" id="{40CF817A-4D24-489C-8F3E-768719E48E1A}"/>
              </a:ext>
            </a:extLst>
          </p:cNvPr>
          <p:cNvPicPr>
            <a:picLocks noChangeAspect="1"/>
          </p:cNvPicPr>
          <p:nvPr/>
        </p:nvPicPr>
        <p:blipFill rotWithShape="1">
          <a:blip r:embed="rId2">
            <a:extLst>
              <a:ext uri="{28A0092B-C50C-407E-A947-70E740481C1C}">
                <a14:useLocalDpi xmlns:a14="http://schemas.microsoft.com/office/drawing/2010/main" val="0"/>
              </a:ext>
            </a:extLst>
          </a:blip>
          <a:srcRect t="27489" r="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B1673FBA-BF9E-48A5-B22E-1CB55E3B3FB8}"/>
              </a:ext>
            </a:extLst>
          </p:cNvPr>
          <p:cNvSpPr>
            <a:spLocks noGrp="1"/>
          </p:cNvSpPr>
          <p:nvPr>
            <p:ph idx="1"/>
          </p:nvPr>
        </p:nvSpPr>
        <p:spPr>
          <a:xfrm>
            <a:off x="321003" y="177066"/>
            <a:ext cx="5846531" cy="3462228"/>
          </a:xfrm>
        </p:spPr>
        <p:txBody>
          <a:bodyPr>
            <a:noAutofit/>
          </a:bodyPr>
          <a:lstStyle/>
          <a:p>
            <a:pPr marL="0" indent="0">
              <a:buNone/>
            </a:pPr>
            <a:r>
              <a:rPr lang="en-IN" sz="3200" dirty="0">
                <a:solidFill>
                  <a:schemeClr val="bg1"/>
                </a:solidFill>
              </a:rPr>
              <a:t>So the Lord God caused the man to fall into a deep sleep. While the man slept, the Lord God took out one of the man’s ribs and closed up the opening. Then the Lord God made a woman from the rib, and he brought her to the man.</a:t>
            </a:r>
          </a:p>
        </p:txBody>
      </p:sp>
      <p:sp>
        <p:nvSpPr>
          <p:cNvPr id="8" name="TextBox 7">
            <a:extLst>
              <a:ext uri="{FF2B5EF4-FFF2-40B4-BE49-F238E27FC236}">
                <a16:creationId xmlns:a16="http://schemas.microsoft.com/office/drawing/2014/main" id="{46369369-0BEF-4EE7-8590-3A4456636C29}"/>
              </a:ext>
            </a:extLst>
          </p:cNvPr>
          <p:cNvSpPr txBox="1"/>
          <p:nvPr/>
        </p:nvSpPr>
        <p:spPr>
          <a:xfrm>
            <a:off x="1091682" y="3574335"/>
            <a:ext cx="9125338" cy="3539430"/>
          </a:xfrm>
          <a:prstGeom prst="rect">
            <a:avLst/>
          </a:prstGeom>
          <a:noFill/>
        </p:spPr>
        <p:txBody>
          <a:bodyPr wrap="square" rtlCol="0">
            <a:spAutoFit/>
          </a:bodyPr>
          <a:lstStyle/>
          <a:p>
            <a:r>
              <a:rPr lang="en-IN" sz="3200" dirty="0">
                <a:solidFill>
                  <a:schemeClr val="bg1"/>
                </a:solidFill>
              </a:rPr>
              <a:t>“At last!” the man exclaimed.</a:t>
            </a:r>
          </a:p>
          <a:p>
            <a:r>
              <a:rPr lang="en-IN" sz="3200" dirty="0">
                <a:solidFill>
                  <a:schemeClr val="bg1"/>
                </a:solidFill>
              </a:rPr>
              <a:t>“This one is bone from my bone,</a:t>
            </a:r>
          </a:p>
          <a:p>
            <a:r>
              <a:rPr lang="en-IN" sz="3200" dirty="0">
                <a:solidFill>
                  <a:schemeClr val="bg1"/>
                </a:solidFill>
              </a:rPr>
              <a:t>and flesh from my flesh!</a:t>
            </a:r>
          </a:p>
          <a:p>
            <a:endParaRPr lang="en-IN" sz="3200" dirty="0">
              <a:solidFill>
                <a:schemeClr val="bg1"/>
              </a:solidFill>
            </a:endParaRPr>
          </a:p>
          <a:p>
            <a:r>
              <a:rPr lang="en-IN" sz="3200" dirty="0">
                <a:solidFill>
                  <a:schemeClr val="bg1"/>
                </a:solidFill>
              </a:rPr>
              <a:t>She will be called ‘woman,’</a:t>
            </a:r>
          </a:p>
          <a:p>
            <a:r>
              <a:rPr lang="en-IN" sz="3200" dirty="0">
                <a:solidFill>
                  <a:schemeClr val="bg1"/>
                </a:solidFill>
              </a:rPr>
              <a:t>because she was taken from ‘man.’”</a:t>
            </a:r>
          </a:p>
          <a:p>
            <a:endParaRPr lang="en-IN" sz="3200" dirty="0"/>
          </a:p>
        </p:txBody>
      </p:sp>
    </p:spTree>
    <p:extLst>
      <p:ext uri="{BB962C8B-B14F-4D97-AF65-F5344CB8AC3E}">
        <p14:creationId xmlns:p14="http://schemas.microsoft.com/office/powerpoint/2010/main" val="2475150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73FBA-BF9E-48A5-B22E-1CB55E3B3FB8}"/>
              </a:ext>
            </a:extLst>
          </p:cNvPr>
          <p:cNvSpPr>
            <a:spLocks noGrp="1"/>
          </p:cNvSpPr>
          <p:nvPr>
            <p:ph idx="1"/>
          </p:nvPr>
        </p:nvSpPr>
        <p:spPr>
          <a:xfrm>
            <a:off x="838200" y="718277"/>
            <a:ext cx="10515600" cy="4590841"/>
          </a:xfrm>
          <a:solidFill>
            <a:schemeClr val="tx1">
              <a:alpha val="50000"/>
            </a:schemeClr>
          </a:solidFill>
        </p:spPr>
        <p:txBody>
          <a:bodyPr>
            <a:noAutofit/>
          </a:bodyPr>
          <a:lstStyle/>
          <a:p>
            <a:pPr marL="0" indent="0">
              <a:buNone/>
            </a:pPr>
            <a:r>
              <a:rPr lang="en-IN" sz="3200" dirty="0">
                <a:solidFill>
                  <a:schemeClr val="bg1"/>
                </a:solidFill>
              </a:rPr>
              <a:t>The serpent was the shrewdest of all the wild animals the Lord God had made. One day he asked the woman, “Did God really say you must not eat the fruit from any of the trees in the garden?” “Of course we may eat fruit from the trees in the garden,” the woman replied.  “It’s only the fruit from the tree in the middle of the garden that we are not allowed to eat. God said, ‘You must not eat it or even touch it; if you do, you will die.’” “You won’t die!” the serpent replied to the woman. “God knows that your eyes will be opened as soon as you eat it, and you will be like God, knowing both good and evil.”</a:t>
            </a:r>
          </a:p>
        </p:txBody>
      </p:sp>
    </p:spTree>
    <p:extLst>
      <p:ext uri="{BB962C8B-B14F-4D97-AF65-F5344CB8AC3E}">
        <p14:creationId xmlns:p14="http://schemas.microsoft.com/office/powerpoint/2010/main" val="1202335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933</Words>
  <Application>Microsoft Office PowerPoint</Application>
  <PresentationFormat>Widescreen</PresentationFormat>
  <Paragraphs>65</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Shame</vt:lpstr>
      <vt:lpstr>Recap of Previous Sessions</vt:lpstr>
      <vt:lpstr>Recap of Previous Sessions</vt:lpstr>
      <vt:lpstr>Love Invites a Response</vt:lpstr>
      <vt:lpstr>Possible Responses</vt:lpstr>
      <vt:lpstr>Gen 2:7, 15-23; 3:1-6 (NLT)</vt:lpstr>
      <vt:lpstr>PowerPoint Presentation</vt:lpstr>
      <vt:lpstr>PowerPoint Presentation</vt:lpstr>
      <vt:lpstr>PowerPoint Presentation</vt:lpstr>
      <vt:lpstr>PowerPoint Presentation</vt:lpstr>
      <vt:lpstr>How does God show His love for the man and woman in this story?</vt:lpstr>
      <vt:lpstr>A Consequence of the Man and Woman’s Response</vt:lpstr>
      <vt:lpstr>But God Did Not Stop Loving Us</vt:lpstr>
      <vt:lpstr>How will you respond to God’s love?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we respond to God’s love?</dc:title>
  <dc:creator>Catalyst APCWO</dc:creator>
  <cp:lastModifiedBy>Catalyst APCWO</cp:lastModifiedBy>
  <cp:revision>8</cp:revision>
  <dcterms:created xsi:type="dcterms:W3CDTF">2019-10-07T18:42:40Z</dcterms:created>
  <dcterms:modified xsi:type="dcterms:W3CDTF">2020-04-08T09:04:36Z</dcterms:modified>
</cp:coreProperties>
</file>